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4"/>
  </p:sldMasterIdLst>
  <p:notesMasterIdLst>
    <p:notesMasterId r:id="rId87"/>
  </p:notesMasterIdLst>
  <p:sldIdLst>
    <p:sldId id="256" r:id="rId5"/>
    <p:sldId id="303" r:id="rId6"/>
    <p:sldId id="257" r:id="rId7"/>
    <p:sldId id="282" r:id="rId8"/>
    <p:sldId id="301" r:id="rId9"/>
    <p:sldId id="305" r:id="rId10"/>
    <p:sldId id="285" r:id="rId11"/>
    <p:sldId id="258" r:id="rId12"/>
    <p:sldId id="286" r:id="rId13"/>
    <p:sldId id="287" r:id="rId14"/>
    <p:sldId id="288" r:id="rId15"/>
    <p:sldId id="289" r:id="rId16"/>
    <p:sldId id="290" r:id="rId17"/>
    <p:sldId id="291" r:id="rId18"/>
    <p:sldId id="292" r:id="rId19"/>
    <p:sldId id="293" r:id="rId20"/>
    <p:sldId id="294" r:id="rId21"/>
    <p:sldId id="295" r:id="rId22"/>
    <p:sldId id="296" r:id="rId23"/>
    <p:sldId id="270" r:id="rId24"/>
    <p:sldId id="271" r:id="rId25"/>
    <p:sldId id="297" r:id="rId26"/>
    <p:sldId id="298" r:id="rId27"/>
    <p:sldId id="299" r:id="rId28"/>
    <p:sldId id="302" r:id="rId29"/>
    <p:sldId id="281" r:id="rId30"/>
    <p:sldId id="277" r:id="rId31"/>
    <p:sldId id="259" r:id="rId32"/>
    <p:sldId id="306" r:id="rId33"/>
    <p:sldId id="272" r:id="rId34"/>
    <p:sldId id="273" r:id="rId35"/>
    <p:sldId id="274" r:id="rId36"/>
    <p:sldId id="275" r:id="rId37"/>
    <p:sldId id="260" r:id="rId38"/>
    <p:sldId id="261" r:id="rId39"/>
    <p:sldId id="262" r:id="rId40"/>
    <p:sldId id="263" r:id="rId41"/>
    <p:sldId id="264" r:id="rId42"/>
    <p:sldId id="278" r:id="rId43"/>
    <p:sldId id="265" r:id="rId44"/>
    <p:sldId id="266" r:id="rId45"/>
    <p:sldId id="267" r:id="rId46"/>
    <p:sldId id="279" r:id="rId47"/>
    <p:sldId id="268" r:id="rId48"/>
    <p:sldId id="280" r:id="rId49"/>
    <p:sldId id="269" r:id="rId50"/>
    <p:sldId id="304" r:id="rId51"/>
    <p:sldId id="307" r:id="rId52"/>
    <p:sldId id="308" r:id="rId53"/>
    <p:sldId id="309" r:id="rId54"/>
    <p:sldId id="310" r:id="rId55"/>
    <p:sldId id="776" r:id="rId56"/>
    <p:sldId id="311" r:id="rId57"/>
    <p:sldId id="312" r:id="rId58"/>
    <p:sldId id="313" r:id="rId59"/>
    <p:sldId id="314" r:id="rId60"/>
    <p:sldId id="777" r:id="rId61"/>
    <p:sldId id="778" r:id="rId62"/>
    <p:sldId id="788" r:id="rId63"/>
    <p:sldId id="779" r:id="rId64"/>
    <p:sldId id="780" r:id="rId65"/>
    <p:sldId id="781" r:id="rId66"/>
    <p:sldId id="782" r:id="rId67"/>
    <p:sldId id="783" r:id="rId68"/>
    <p:sldId id="784" r:id="rId69"/>
    <p:sldId id="785" r:id="rId70"/>
    <p:sldId id="786" r:id="rId71"/>
    <p:sldId id="787" r:id="rId72"/>
    <p:sldId id="789" r:id="rId73"/>
    <p:sldId id="790" r:id="rId74"/>
    <p:sldId id="791" r:id="rId75"/>
    <p:sldId id="792" r:id="rId76"/>
    <p:sldId id="793" r:id="rId77"/>
    <p:sldId id="794" r:id="rId78"/>
    <p:sldId id="795" r:id="rId79"/>
    <p:sldId id="799" r:id="rId80"/>
    <p:sldId id="831" r:id="rId81"/>
    <p:sldId id="805" r:id="rId82"/>
    <p:sldId id="816" r:id="rId83"/>
    <p:sldId id="817" r:id="rId84"/>
    <p:sldId id="818" r:id="rId85"/>
    <p:sldId id="819" r:id="rId86"/>
  </p:sldIdLst>
  <p:sldSz cx="24384000" cy="13716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3" d="100"/>
          <a:sy n="53" d="100"/>
        </p:scale>
        <p:origin x="132" y="228"/>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viewProps" Target="view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theme" Target="theme/theme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notesMaster" Target="notesMasters/notesMaster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7E6610-7E93-4EA7-BC78-140AD07AEDDA}" type="datetimeFigureOut">
              <a:rPr lang="pl-PL" smtClean="0"/>
              <a:t>04.10.2024</a:t>
            </a:fld>
            <a:endParaRPr lang="pl-PL"/>
          </a:p>
        </p:txBody>
      </p:sp>
      <p:sp>
        <p:nvSpPr>
          <p:cNvPr id="4" name="Symbol zastępczy obrazu slajd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970A5F-F495-44F3-A601-DE1C139F6FB3}" type="slidenum">
              <a:rPr lang="pl-PL" smtClean="0"/>
              <a:t>‹#›</a:t>
            </a:fld>
            <a:endParaRPr lang="pl-PL"/>
          </a:p>
        </p:txBody>
      </p:sp>
    </p:spTree>
    <p:extLst>
      <p:ext uri="{BB962C8B-B14F-4D97-AF65-F5344CB8AC3E}">
        <p14:creationId xmlns:p14="http://schemas.microsoft.com/office/powerpoint/2010/main" val="573139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lajd tytułowy">
    <p:bg>
      <p:bgPr>
        <a:solidFill>
          <a:srgbClr val="006872"/>
        </a:solidFill>
        <a:effectLst/>
      </p:bgPr>
    </p:bg>
    <p:spTree>
      <p:nvGrpSpPr>
        <p:cNvPr id="1" name=""/>
        <p:cNvGrpSpPr/>
        <p:nvPr/>
      </p:nvGrpSpPr>
      <p:grpSpPr>
        <a:xfrm>
          <a:off x="0" y="0"/>
          <a:ext cx="0" cy="0"/>
          <a:chOff x="0" y="0"/>
          <a:chExt cx="0" cy="0"/>
        </a:xfrm>
      </p:grpSpPr>
      <p:pic>
        <p:nvPicPr>
          <p:cNvPr id="7" name="Obraz 6" descr="Obraz zawierający logo&#10;&#10;Opis wygenerowany automatycznie">
            <a:extLst>
              <a:ext uri="{FF2B5EF4-FFF2-40B4-BE49-F238E27FC236}">
                <a16:creationId xmlns:a16="http://schemas.microsoft.com/office/drawing/2014/main" id="{CCA574DC-8A0B-C9AE-E6F8-E16580A517A6}"/>
              </a:ext>
            </a:extLst>
          </p:cNvPr>
          <p:cNvPicPr/>
          <p:nvPr/>
        </p:nvPicPr>
        <p:blipFill>
          <a:blip r:embed="rId2">
            <a:alphaModFix amt="50000"/>
            <a:extLst>
              <a:ext uri="{28A0092B-C50C-407E-A947-70E740481C1C}">
                <a14:useLocalDpi xmlns:a14="http://schemas.microsoft.com/office/drawing/2010/main" val="0"/>
              </a:ext>
            </a:extLst>
          </a:blip>
          <a:stretch>
            <a:fillRect/>
          </a:stretch>
        </p:blipFill>
        <p:spPr>
          <a:xfrm>
            <a:off x="2315452" y="1418776"/>
            <a:ext cx="4963172" cy="4963172"/>
          </a:xfrm>
          <a:prstGeom prst="rect">
            <a:avLst/>
          </a:prstGeom>
        </p:spPr>
      </p:pic>
      <p:sp>
        <p:nvSpPr>
          <p:cNvPr id="3" name="pole tekstowe 2">
            <a:extLst>
              <a:ext uri="{FF2B5EF4-FFF2-40B4-BE49-F238E27FC236}">
                <a16:creationId xmlns:a16="http://schemas.microsoft.com/office/drawing/2014/main" id="{DE119394-6A60-C2B0-ECAD-FDBB14BEEFC4}"/>
              </a:ext>
            </a:extLst>
          </p:cNvPr>
          <p:cNvSpPr txBox="1"/>
          <p:nvPr/>
        </p:nvSpPr>
        <p:spPr>
          <a:xfrm>
            <a:off x="9982743" y="1426593"/>
            <a:ext cx="11398686" cy="2308324"/>
          </a:xfrm>
          <a:prstGeom prst="rect">
            <a:avLst/>
          </a:prstGeom>
          <a:noFill/>
        </p:spPr>
        <p:txBody>
          <a:bodyPr wrap="square" rtlCol="0">
            <a:spAutoFit/>
          </a:bodyPr>
          <a:lstStyle/>
          <a:p>
            <a:r>
              <a:rPr lang="pl-PL" sz="7200" dirty="0">
                <a:solidFill>
                  <a:schemeClr val="bg1"/>
                </a:solidFill>
                <a:latin typeface="Source Sans Pro Light" panose="020B0403030403020204" pitchFamily="34" charset="0"/>
                <a:ea typeface="Source Serif Pro" panose="02040603050405020204" pitchFamily="18" charset="0"/>
              </a:rPr>
              <a:t>Biblioteka Główna</a:t>
            </a:r>
          </a:p>
          <a:p>
            <a:r>
              <a:rPr lang="pl-PL" sz="7200" dirty="0">
                <a:solidFill>
                  <a:schemeClr val="bg1"/>
                </a:solidFill>
                <a:ea typeface="Source Serif Pro" panose="02040603050405020204" pitchFamily="18" charset="0"/>
              </a:rPr>
              <a:t>Politechnika Warszawska</a:t>
            </a:r>
          </a:p>
        </p:txBody>
      </p:sp>
      <p:sp>
        <p:nvSpPr>
          <p:cNvPr id="2" name="Tytuł 1">
            <a:extLst>
              <a:ext uri="{FF2B5EF4-FFF2-40B4-BE49-F238E27FC236}">
                <a16:creationId xmlns:a16="http://schemas.microsoft.com/office/drawing/2014/main" id="{ACA2A205-1CA4-E793-88C1-72F4F714D4B0}"/>
              </a:ext>
            </a:extLst>
          </p:cNvPr>
          <p:cNvSpPr>
            <a:spLocks noGrp="1"/>
          </p:cNvSpPr>
          <p:nvPr>
            <p:ph type="title" hasCustomPrompt="1"/>
          </p:nvPr>
        </p:nvSpPr>
        <p:spPr>
          <a:xfrm>
            <a:off x="9982739" y="4154946"/>
            <a:ext cx="12480446" cy="3850368"/>
          </a:xfrm>
          <a:prstGeom prst="rect">
            <a:avLst/>
          </a:prstGeom>
        </p:spPr>
        <p:txBody>
          <a:bodyPr/>
          <a:lstStyle>
            <a:lvl1pPr>
              <a:defRPr sz="12000" b="0">
                <a:solidFill>
                  <a:schemeClr val="bg1"/>
                </a:solidFill>
                <a:latin typeface="+mn-lt"/>
                <a:cs typeface="Calibri" panose="020F0502020204030204" pitchFamily="34" charset="0"/>
              </a:defRPr>
            </a:lvl1pPr>
          </a:lstStyle>
          <a:p>
            <a:r>
              <a:rPr lang="pl-PL" dirty="0"/>
              <a:t>Tytuł </a:t>
            </a:r>
            <a:br>
              <a:rPr lang="pl-PL" dirty="0"/>
            </a:br>
            <a:r>
              <a:rPr lang="pl-PL" dirty="0"/>
              <a:t>prezentacji</a:t>
            </a:r>
          </a:p>
        </p:txBody>
      </p:sp>
      <p:sp>
        <p:nvSpPr>
          <p:cNvPr id="5" name="Symbol zastępczy tekstu 2">
            <a:extLst>
              <a:ext uri="{FF2B5EF4-FFF2-40B4-BE49-F238E27FC236}">
                <a16:creationId xmlns:a16="http://schemas.microsoft.com/office/drawing/2014/main" id="{BBC5A5F3-55F5-B2D6-1643-EF836032E42C}"/>
              </a:ext>
            </a:extLst>
          </p:cNvPr>
          <p:cNvSpPr>
            <a:spLocks noGrp="1"/>
          </p:cNvSpPr>
          <p:nvPr>
            <p:ph type="body" idx="1" hasCustomPrompt="1"/>
          </p:nvPr>
        </p:nvSpPr>
        <p:spPr>
          <a:xfrm>
            <a:off x="9982739" y="8465018"/>
            <a:ext cx="10315574" cy="993240"/>
          </a:xfrm>
          <a:prstGeom prst="rect">
            <a:avLst/>
          </a:prstGeom>
        </p:spPr>
        <p:txBody>
          <a:bodyPr anchor="b"/>
          <a:lstStyle>
            <a:lvl1pPr marL="0" indent="0">
              <a:buNone/>
              <a:defRPr sz="4000" b="0">
                <a:solidFill>
                  <a:schemeClr val="bg1"/>
                </a:solidFill>
                <a:latin typeface="+mn-lt"/>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l-PL" dirty="0"/>
              <a:t>Podtytuł prezentacji / Informacje dodatkowe</a:t>
            </a:r>
          </a:p>
        </p:txBody>
      </p:sp>
      <p:sp>
        <p:nvSpPr>
          <p:cNvPr id="6" name="Symbol zastępczy tekstu 2">
            <a:extLst>
              <a:ext uri="{FF2B5EF4-FFF2-40B4-BE49-F238E27FC236}">
                <a16:creationId xmlns:a16="http://schemas.microsoft.com/office/drawing/2014/main" id="{0E877B1F-B332-D7D5-AD12-92B9C40ED1BD}"/>
              </a:ext>
            </a:extLst>
          </p:cNvPr>
          <p:cNvSpPr>
            <a:spLocks noGrp="1"/>
          </p:cNvSpPr>
          <p:nvPr>
            <p:ph type="body" idx="10" hasCustomPrompt="1"/>
          </p:nvPr>
        </p:nvSpPr>
        <p:spPr>
          <a:xfrm>
            <a:off x="9982737" y="10961342"/>
            <a:ext cx="10315574" cy="993240"/>
          </a:xfrm>
          <a:prstGeom prst="rect">
            <a:avLst/>
          </a:prstGeom>
        </p:spPr>
        <p:txBody>
          <a:bodyPr anchor="b"/>
          <a:lstStyle>
            <a:lvl1pPr marL="0" indent="0">
              <a:buNone/>
              <a:defRPr sz="3600" b="0">
                <a:solidFill>
                  <a:schemeClr val="bg1"/>
                </a:solidFill>
                <a:latin typeface="+mn-lt"/>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r>
              <a:rPr lang="pl-PL" dirty="0">
                <a:solidFill>
                  <a:schemeClr val="bg1"/>
                </a:solidFill>
                <a:latin typeface="+mj-lt"/>
              </a:rPr>
              <a:t>Data prezentacji</a:t>
            </a:r>
          </a:p>
        </p:txBody>
      </p:sp>
    </p:spTree>
    <p:extLst>
      <p:ext uri="{BB962C8B-B14F-4D97-AF65-F5344CB8AC3E}">
        <p14:creationId xmlns:p14="http://schemas.microsoft.com/office/powerpoint/2010/main" val="3786946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kst morskie tło">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1FBA91B-7626-CD98-3FFC-CEF00827044E}"/>
              </a:ext>
            </a:extLst>
          </p:cNvPr>
          <p:cNvSpPr>
            <a:spLocks noGrp="1"/>
          </p:cNvSpPr>
          <p:nvPr>
            <p:ph type="title"/>
          </p:nvPr>
        </p:nvSpPr>
        <p:spPr>
          <a:xfrm>
            <a:off x="1676400" y="730251"/>
            <a:ext cx="21031200" cy="2651126"/>
          </a:xfrm>
          <a:prstGeom prst="rect">
            <a:avLst/>
          </a:prstGeom>
        </p:spPr>
        <p:txBody>
          <a:bodyPr/>
          <a:lstStyle>
            <a:lvl1pPr>
              <a:defRPr>
                <a:latin typeface="+mn-lt"/>
              </a:defRPr>
            </a:lvl1pPr>
          </a:lstStyle>
          <a:p>
            <a:r>
              <a:rPr lang="pl-PL"/>
              <a:t>Kliknij, aby edytować styl</a:t>
            </a:r>
            <a:endParaRPr lang="pl-PL" dirty="0"/>
          </a:p>
        </p:txBody>
      </p:sp>
      <p:sp>
        <p:nvSpPr>
          <p:cNvPr id="3" name="Symbol zastępczy tekstu 2">
            <a:extLst>
              <a:ext uri="{FF2B5EF4-FFF2-40B4-BE49-F238E27FC236}">
                <a16:creationId xmlns:a16="http://schemas.microsoft.com/office/drawing/2014/main" id="{4B84BADD-0038-A671-17DD-7E8870373001}"/>
              </a:ext>
            </a:extLst>
          </p:cNvPr>
          <p:cNvSpPr>
            <a:spLocks noGrp="1"/>
          </p:cNvSpPr>
          <p:nvPr>
            <p:ph type="body" idx="1"/>
          </p:nvPr>
        </p:nvSpPr>
        <p:spPr>
          <a:xfrm>
            <a:off x="1679576" y="3362326"/>
            <a:ext cx="21028024" cy="9301252"/>
          </a:xfrm>
          <a:prstGeom prst="rect">
            <a:avLst/>
          </a:prstGeom>
          <a:solidFill>
            <a:schemeClr val="accent1"/>
          </a:solidFill>
        </p:spPr>
        <p:txBody>
          <a:bodyPr anchor="t"/>
          <a:lstStyle>
            <a:lvl1pPr marL="0" indent="0">
              <a:buNone/>
              <a:defRPr sz="4800" b="0">
                <a:solidFill>
                  <a:schemeClr val="bg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l-PL"/>
              <a:t>Kliknij, aby edytować style wzorca tekstu</a:t>
            </a:r>
          </a:p>
        </p:txBody>
      </p:sp>
      <p:sp>
        <p:nvSpPr>
          <p:cNvPr id="4" name="Symbol zastępczy numeru slajdu 5">
            <a:extLst>
              <a:ext uri="{FF2B5EF4-FFF2-40B4-BE49-F238E27FC236}">
                <a16:creationId xmlns:a16="http://schemas.microsoft.com/office/drawing/2014/main" id="{D5D95FAE-72F4-93C3-FEE9-6854877D3C0E}"/>
              </a:ext>
            </a:extLst>
          </p:cNvPr>
          <p:cNvSpPr>
            <a:spLocks noGrp="1"/>
          </p:cNvSpPr>
          <p:nvPr>
            <p:ph type="sldNum" sz="quarter" idx="4"/>
          </p:nvPr>
        </p:nvSpPr>
        <p:spPr>
          <a:xfrm>
            <a:off x="22707600" y="12712701"/>
            <a:ext cx="1342104" cy="730250"/>
          </a:xfrm>
          <a:prstGeom prst="rect">
            <a:avLst/>
          </a:prstGeom>
        </p:spPr>
        <p:txBody>
          <a:bodyPr/>
          <a:lstStyle>
            <a:lvl1pPr>
              <a:defRPr>
                <a:solidFill>
                  <a:schemeClr val="accent1"/>
                </a:solidFill>
              </a:defRPr>
            </a:lvl1pPr>
          </a:lstStyle>
          <a:p>
            <a:fld id="{20BEDB94-AABB-46B0-A26D-9DC175AF2EAF}" type="slidenum">
              <a:rPr lang="pl-PL" smtClean="0"/>
              <a:t>‹#›</a:t>
            </a:fld>
            <a:endParaRPr lang="pl-PL" dirty="0"/>
          </a:p>
        </p:txBody>
      </p:sp>
    </p:spTree>
    <p:extLst>
      <p:ext uri="{BB962C8B-B14F-4D97-AF65-F5344CB8AC3E}">
        <p14:creationId xmlns:p14="http://schemas.microsoft.com/office/powerpoint/2010/main" val="1473144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kst + punktor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28FD3E7-8466-9380-ED56-A6D2BBBA8D70}"/>
              </a:ext>
            </a:extLst>
          </p:cNvPr>
          <p:cNvSpPr>
            <a:spLocks noGrp="1"/>
          </p:cNvSpPr>
          <p:nvPr>
            <p:ph type="title"/>
          </p:nvPr>
        </p:nvSpPr>
        <p:spPr>
          <a:xfrm>
            <a:off x="1679577" y="914400"/>
            <a:ext cx="7864474" cy="3200400"/>
          </a:xfrm>
          <a:prstGeom prst="rect">
            <a:avLst/>
          </a:prstGeom>
        </p:spPr>
        <p:txBody>
          <a:bodyPr anchor="b"/>
          <a:lstStyle>
            <a:lvl1pPr>
              <a:defRPr sz="6400">
                <a:latin typeface="+mn-lt"/>
              </a:defRPr>
            </a:lvl1pPr>
          </a:lstStyle>
          <a:p>
            <a:r>
              <a:rPr lang="pl-PL"/>
              <a:t>Kliknij, aby edytować styl</a:t>
            </a:r>
            <a:endParaRPr lang="pl-PL" dirty="0"/>
          </a:p>
        </p:txBody>
      </p:sp>
      <p:sp>
        <p:nvSpPr>
          <p:cNvPr id="4" name="Symbol zastępczy tekstu 3">
            <a:extLst>
              <a:ext uri="{FF2B5EF4-FFF2-40B4-BE49-F238E27FC236}">
                <a16:creationId xmlns:a16="http://schemas.microsoft.com/office/drawing/2014/main" id="{723F13E7-69C2-2B4A-400F-7E3745B0F380}"/>
              </a:ext>
            </a:extLst>
          </p:cNvPr>
          <p:cNvSpPr>
            <a:spLocks noGrp="1"/>
          </p:cNvSpPr>
          <p:nvPr>
            <p:ph type="body" sz="half" idx="2"/>
          </p:nvPr>
        </p:nvSpPr>
        <p:spPr>
          <a:xfrm>
            <a:off x="1679577" y="4114800"/>
            <a:ext cx="7864474" cy="8597900"/>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pl-PL"/>
              <a:t>Kliknij, aby edytować style wzorca tekstu</a:t>
            </a:r>
          </a:p>
        </p:txBody>
      </p:sp>
      <p:sp>
        <p:nvSpPr>
          <p:cNvPr id="3" name="Symbol zastępczy numeru slajdu 5">
            <a:extLst>
              <a:ext uri="{FF2B5EF4-FFF2-40B4-BE49-F238E27FC236}">
                <a16:creationId xmlns:a16="http://schemas.microsoft.com/office/drawing/2014/main" id="{382DF084-BB7C-7DD7-8D08-2D66D5D10978}"/>
              </a:ext>
            </a:extLst>
          </p:cNvPr>
          <p:cNvSpPr>
            <a:spLocks noGrp="1"/>
          </p:cNvSpPr>
          <p:nvPr>
            <p:ph type="sldNum" sz="quarter" idx="10"/>
          </p:nvPr>
        </p:nvSpPr>
        <p:spPr>
          <a:xfrm>
            <a:off x="22707600" y="12712701"/>
            <a:ext cx="1342104" cy="730250"/>
          </a:xfrm>
          <a:prstGeom prst="rect">
            <a:avLst/>
          </a:prstGeom>
        </p:spPr>
        <p:txBody>
          <a:bodyPr/>
          <a:lstStyle>
            <a:lvl1pPr>
              <a:defRPr>
                <a:solidFill>
                  <a:schemeClr val="accent1"/>
                </a:solidFill>
              </a:defRPr>
            </a:lvl1pPr>
          </a:lstStyle>
          <a:p>
            <a:fld id="{20BEDB94-AABB-46B0-A26D-9DC175AF2EAF}" type="slidenum">
              <a:rPr lang="pl-PL" smtClean="0"/>
              <a:t>‹#›</a:t>
            </a:fld>
            <a:endParaRPr lang="pl-PL" dirty="0"/>
          </a:p>
        </p:txBody>
      </p:sp>
      <p:sp>
        <p:nvSpPr>
          <p:cNvPr id="6" name="Symbol zastępczy zawartości 5">
            <a:extLst>
              <a:ext uri="{FF2B5EF4-FFF2-40B4-BE49-F238E27FC236}">
                <a16:creationId xmlns:a16="http://schemas.microsoft.com/office/drawing/2014/main" id="{B48974D4-6A1A-0B0E-E4E0-5179DE0A1177}"/>
              </a:ext>
            </a:extLst>
          </p:cNvPr>
          <p:cNvSpPr>
            <a:spLocks noGrp="1"/>
          </p:cNvSpPr>
          <p:nvPr>
            <p:ph sz="quarter" idx="4"/>
          </p:nvPr>
        </p:nvSpPr>
        <p:spPr>
          <a:xfrm>
            <a:off x="10041149" y="914400"/>
            <a:ext cx="12456542" cy="117983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Tree>
    <p:extLst>
      <p:ext uri="{BB962C8B-B14F-4D97-AF65-F5344CB8AC3E}">
        <p14:creationId xmlns:p14="http://schemas.microsoft.com/office/powerpoint/2010/main" val="3992228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Tekst + grafika">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2B9BAF1-8EE0-0366-47E4-8F9055602387}"/>
              </a:ext>
            </a:extLst>
          </p:cNvPr>
          <p:cNvSpPr>
            <a:spLocks noGrp="1"/>
          </p:cNvSpPr>
          <p:nvPr>
            <p:ph type="title"/>
          </p:nvPr>
        </p:nvSpPr>
        <p:spPr>
          <a:xfrm>
            <a:off x="1679577" y="914400"/>
            <a:ext cx="7864474" cy="3200400"/>
          </a:xfrm>
          <a:prstGeom prst="rect">
            <a:avLst/>
          </a:prstGeom>
        </p:spPr>
        <p:txBody>
          <a:bodyPr anchor="b"/>
          <a:lstStyle>
            <a:lvl1pPr>
              <a:defRPr sz="6400">
                <a:latin typeface="+mn-lt"/>
              </a:defRPr>
            </a:lvl1pPr>
          </a:lstStyle>
          <a:p>
            <a:r>
              <a:rPr lang="pl-PL"/>
              <a:t>Kliknij, aby edytować styl</a:t>
            </a:r>
            <a:endParaRPr lang="pl-PL" dirty="0"/>
          </a:p>
        </p:txBody>
      </p:sp>
      <p:sp>
        <p:nvSpPr>
          <p:cNvPr id="3" name="Symbol zastępczy obrazu 2">
            <a:extLst>
              <a:ext uri="{FF2B5EF4-FFF2-40B4-BE49-F238E27FC236}">
                <a16:creationId xmlns:a16="http://schemas.microsoft.com/office/drawing/2014/main" id="{D26CC9CF-E746-3721-E922-95849718041A}"/>
              </a:ext>
            </a:extLst>
          </p:cNvPr>
          <p:cNvSpPr>
            <a:spLocks noGrp="1"/>
          </p:cNvSpPr>
          <p:nvPr>
            <p:ph type="pic" idx="1"/>
          </p:nvPr>
        </p:nvSpPr>
        <p:spPr>
          <a:xfrm>
            <a:off x="10366376" y="2"/>
            <a:ext cx="14017624" cy="1172210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pl-PL"/>
              <a:t>Kliknij ikonę, aby dodać obraz</a:t>
            </a:r>
          </a:p>
        </p:txBody>
      </p:sp>
      <p:sp>
        <p:nvSpPr>
          <p:cNvPr id="4" name="Symbol zastępczy tekstu 3">
            <a:extLst>
              <a:ext uri="{FF2B5EF4-FFF2-40B4-BE49-F238E27FC236}">
                <a16:creationId xmlns:a16="http://schemas.microsoft.com/office/drawing/2014/main" id="{FF679ABF-D26D-7457-2D68-43E6FCC5D041}"/>
              </a:ext>
            </a:extLst>
          </p:cNvPr>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pl-PL"/>
              <a:t>Kliknij, aby edytować style wzorca tekstu</a:t>
            </a:r>
          </a:p>
        </p:txBody>
      </p:sp>
      <p:sp>
        <p:nvSpPr>
          <p:cNvPr id="5" name="Symbol zastępczy numeru slajdu 5">
            <a:extLst>
              <a:ext uri="{FF2B5EF4-FFF2-40B4-BE49-F238E27FC236}">
                <a16:creationId xmlns:a16="http://schemas.microsoft.com/office/drawing/2014/main" id="{F5ABB85C-F1E2-F25B-CD4F-7554D6B6D71C}"/>
              </a:ext>
            </a:extLst>
          </p:cNvPr>
          <p:cNvSpPr>
            <a:spLocks noGrp="1"/>
          </p:cNvSpPr>
          <p:nvPr>
            <p:ph type="sldNum" sz="quarter" idx="4"/>
          </p:nvPr>
        </p:nvSpPr>
        <p:spPr>
          <a:xfrm>
            <a:off x="22707600" y="12712701"/>
            <a:ext cx="1342104" cy="730250"/>
          </a:xfrm>
          <a:prstGeom prst="rect">
            <a:avLst/>
          </a:prstGeom>
        </p:spPr>
        <p:txBody>
          <a:bodyPr/>
          <a:lstStyle>
            <a:lvl1pPr>
              <a:defRPr>
                <a:solidFill>
                  <a:schemeClr val="accent1"/>
                </a:solidFill>
              </a:defRPr>
            </a:lvl1pPr>
          </a:lstStyle>
          <a:p>
            <a:fld id="{20BEDB94-AABB-46B0-A26D-9DC175AF2EAF}" type="slidenum">
              <a:rPr lang="pl-PL" smtClean="0"/>
              <a:t>‹#›</a:t>
            </a:fld>
            <a:endParaRPr lang="pl-PL" dirty="0"/>
          </a:p>
        </p:txBody>
      </p:sp>
    </p:spTree>
    <p:extLst>
      <p:ext uri="{BB962C8B-B14F-4D97-AF65-F5344CB8AC3E}">
        <p14:creationId xmlns:p14="http://schemas.microsoft.com/office/powerpoint/2010/main" val="2406028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orównanie punktory">
    <p:spTree>
      <p:nvGrpSpPr>
        <p:cNvPr id="1" name=""/>
        <p:cNvGrpSpPr/>
        <p:nvPr/>
      </p:nvGrpSpPr>
      <p:grpSpPr>
        <a:xfrm>
          <a:off x="0" y="0"/>
          <a:ext cx="0" cy="0"/>
          <a:chOff x="0" y="0"/>
          <a:chExt cx="0" cy="0"/>
        </a:xfrm>
      </p:grpSpPr>
      <p:sp>
        <p:nvSpPr>
          <p:cNvPr id="4" name="Symbol zastępczy zawartości 3">
            <a:extLst>
              <a:ext uri="{FF2B5EF4-FFF2-40B4-BE49-F238E27FC236}">
                <a16:creationId xmlns:a16="http://schemas.microsoft.com/office/drawing/2014/main" id="{15D9BF91-2E22-03A0-42EC-73FE73C01349}"/>
              </a:ext>
            </a:extLst>
          </p:cNvPr>
          <p:cNvSpPr>
            <a:spLocks noGrp="1"/>
          </p:cNvSpPr>
          <p:nvPr>
            <p:ph sz="half" idx="2"/>
          </p:nvPr>
        </p:nvSpPr>
        <p:spPr>
          <a:xfrm>
            <a:off x="1679577" y="5010150"/>
            <a:ext cx="10315574" cy="7369176"/>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C901F23D-0080-57F2-5D6F-2172F3388A5E}"/>
              </a:ext>
            </a:extLst>
          </p:cNvPr>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0789486A-6606-E45C-E22F-B28BD6EF0DAB}"/>
              </a:ext>
            </a:extLst>
          </p:cNvPr>
          <p:cNvSpPr>
            <a:spLocks noGrp="1"/>
          </p:cNvSpPr>
          <p:nvPr>
            <p:ph sz="quarter" idx="4"/>
          </p:nvPr>
        </p:nvSpPr>
        <p:spPr>
          <a:xfrm>
            <a:off x="12344400" y="5010150"/>
            <a:ext cx="10366376" cy="7369176"/>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10" name="Prostokąt 9">
            <a:extLst>
              <a:ext uri="{FF2B5EF4-FFF2-40B4-BE49-F238E27FC236}">
                <a16:creationId xmlns:a16="http://schemas.microsoft.com/office/drawing/2014/main" id="{580F11BB-0AAC-DC8B-417B-F20769714D54}"/>
              </a:ext>
            </a:extLst>
          </p:cNvPr>
          <p:cNvSpPr/>
          <p:nvPr/>
        </p:nvSpPr>
        <p:spPr>
          <a:xfrm>
            <a:off x="0" y="0"/>
            <a:ext cx="24384000" cy="1609344"/>
          </a:xfrm>
          <a:prstGeom prst="rect">
            <a:avLst/>
          </a:prstGeom>
          <a:solidFill>
            <a:srgbClr val="0068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7200" dirty="0"/>
          </a:p>
        </p:txBody>
      </p:sp>
      <p:pic>
        <p:nvPicPr>
          <p:cNvPr id="11" name="Grafika 10">
            <a:extLst>
              <a:ext uri="{FF2B5EF4-FFF2-40B4-BE49-F238E27FC236}">
                <a16:creationId xmlns:a16="http://schemas.microsoft.com/office/drawing/2014/main" id="{11A5F31A-62A6-7EB5-1735-076E98D0444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92055" y="-25052"/>
            <a:ext cx="2505454" cy="3561472"/>
          </a:xfrm>
          <a:prstGeom prst="rect">
            <a:avLst/>
          </a:prstGeom>
        </p:spPr>
      </p:pic>
      <p:sp>
        <p:nvSpPr>
          <p:cNvPr id="12" name="Symbol zastępczy tekstu 2">
            <a:extLst>
              <a:ext uri="{FF2B5EF4-FFF2-40B4-BE49-F238E27FC236}">
                <a16:creationId xmlns:a16="http://schemas.microsoft.com/office/drawing/2014/main" id="{CB0221B3-5FA7-5E6D-5951-79EABB074677}"/>
              </a:ext>
            </a:extLst>
          </p:cNvPr>
          <p:cNvSpPr>
            <a:spLocks noGrp="1"/>
          </p:cNvSpPr>
          <p:nvPr>
            <p:ph type="body" idx="13" hasCustomPrompt="1"/>
          </p:nvPr>
        </p:nvSpPr>
        <p:spPr>
          <a:xfrm>
            <a:off x="5583267" y="233742"/>
            <a:ext cx="10315574" cy="993240"/>
          </a:xfrm>
          <a:prstGeom prst="rect">
            <a:avLst/>
          </a:prstGeom>
        </p:spPr>
        <p:txBody>
          <a:bodyPr anchor="b"/>
          <a:lstStyle>
            <a:lvl1pPr marL="0" indent="0">
              <a:buNone/>
              <a:defRPr sz="4000" b="0">
                <a:solidFill>
                  <a:schemeClr val="bg1"/>
                </a:solidFill>
                <a:latin typeface="+mn-lt"/>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l-PL" dirty="0"/>
              <a:t>Tytuł prezentacji</a:t>
            </a:r>
          </a:p>
        </p:txBody>
      </p:sp>
      <p:sp>
        <p:nvSpPr>
          <p:cNvPr id="2" name="Tytuł 1">
            <a:extLst>
              <a:ext uri="{FF2B5EF4-FFF2-40B4-BE49-F238E27FC236}">
                <a16:creationId xmlns:a16="http://schemas.microsoft.com/office/drawing/2014/main" id="{B4DA97BF-B22C-5813-66BA-94615F65C93C}"/>
              </a:ext>
            </a:extLst>
          </p:cNvPr>
          <p:cNvSpPr>
            <a:spLocks noGrp="1"/>
          </p:cNvSpPr>
          <p:nvPr>
            <p:ph type="title"/>
          </p:nvPr>
        </p:nvSpPr>
        <p:spPr>
          <a:xfrm>
            <a:off x="1679576" y="1772032"/>
            <a:ext cx="21031200" cy="1609344"/>
          </a:xfrm>
        </p:spPr>
        <p:txBody>
          <a:bodyPr/>
          <a:lstStyle>
            <a:lvl1pPr>
              <a:defRPr>
                <a:latin typeface="+mn-lt"/>
              </a:defRPr>
            </a:lvl1pPr>
          </a:lstStyle>
          <a:p>
            <a:r>
              <a:rPr lang="pl-PL"/>
              <a:t>Kliknij, aby edytować styl</a:t>
            </a:r>
            <a:endParaRPr lang="pl-PL" dirty="0"/>
          </a:p>
        </p:txBody>
      </p:sp>
      <p:sp>
        <p:nvSpPr>
          <p:cNvPr id="3" name="Symbol zastępczy tekstu 2">
            <a:extLst>
              <a:ext uri="{FF2B5EF4-FFF2-40B4-BE49-F238E27FC236}">
                <a16:creationId xmlns:a16="http://schemas.microsoft.com/office/drawing/2014/main" id="{6E54C94C-7252-5267-3783-E7642B8C8DC4}"/>
              </a:ext>
            </a:extLst>
          </p:cNvPr>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l-PL"/>
              <a:t>Kliknij, aby edytować style wzorca tekstu</a:t>
            </a:r>
          </a:p>
        </p:txBody>
      </p:sp>
      <p:sp>
        <p:nvSpPr>
          <p:cNvPr id="13" name="Symbol zastępczy numeru slajdu 5">
            <a:extLst>
              <a:ext uri="{FF2B5EF4-FFF2-40B4-BE49-F238E27FC236}">
                <a16:creationId xmlns:a16="http://schemas.microsoft.com/office/drawing/2014/main" id="{05584082-8481-126D-2768-ADB87C8D5B5C}"/>
              </a:ext>
            </a:extLst>
          </p:cNvPr>
          <p:cNvSpPr>
            <a:spLocks noGrp="1"/>
          </p:cNvSpPr>
          <p:nvPr>
            <p:ph type="sldNum" sz="quarter" idx="14"/>
          </p:nvPr>
        </p:nvSpPr>
        <p:spPr>
          <a:xfrm>
            <a:off x="22707600" y="12712701"/>
            <a:ext cx="1342104" cy="730250"/>
          </a:xfrm>
          <a:prstGeom prst="rect">
            <a:avLst/>
          </a:prstGeom>
        </p:spPr>
        <p:txBody>
          <a:bodyPr/>
          <a:lstStyle>
            <a:lvl1pPr>
              <a:defRPr>
                <a:solidFill>
                  <a:schemeClr val="accent1"/>
                </a:solidFill>
              </a:defRPr>
            </a:lvl1pPr>
          </a:lstStyle>
          <a:p>
            <a:fld id="{20BEDB94-AABB-46B0-A26D-9DC175AF2EAF}" type="slidenum">
              <a:rPr lang="pl-PL" smtClean="0"/>
              <a:t>‹#›</a:t>
            </a:fld>
            <a:endParaRPr lang="pl-PL" dirty="0"/>
          </a:p>
        </p:txBody>
      </p:sp>
    </p:spTree>
    <p:extLst>
      <p:ext uri="{BB962C8B-B14F-4D97-AF65-F5344CB8AC3E}">
        <p14:creationId xmlns:p14="http://schemas.microsoft.com/office/powerpoint/2010/main" val="2832895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kst + punktory (pasek)">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BAEEE235-F483-9E19-7105-9E658DEAE08E}"/>
              </a:ext>
            </a:extLst>
          </p:cNvPr>
          <p:cNvSpPr>
            <a:spLocks noGrp="1"/>
          </p:cNvSpPr>
          <p:nvPr>
            <p:ph idx="1"/>
          </p:nvPr>
        </p:nvSpPr>
        <p:spPr>
          <a:xfrm>
            <a:off x="10366376" y="1974851"/>
            <a:ext cx="12344400" cy="10447186"/>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8" name="Symbol zastępczy numeru slajdu 5">
            <a:extLst>
              <a:ext uri="{FF2B5EF4-FFF2-40B4-BE49-F238E27FC236}">
                <a16:creationId xmlns:a16="http://schemas.microsoft.com/office/drawing/2014/main" id="{47E17F0A-50CC-82AF-B12A-C31E2CEB0CD7}"/>
              </a:ext>
            </a:extLst>
          </p:cNvPr>
          <p:cNvSpPr>
            <a:spLocks noGrp="1"/>
          </p:cNvSpPr>
          <p:nvPr>
            <p:ph type="sldNum" sz="quarter" idx="4"/>
          </p:nvPr>
        </p:nvSpPr>
        <p:spPr>
          <a:xfrm>
            <a:off x="22707600" y="12712701"/>
            <a:ext cx="1342104" cy="730250"/>
          </a:xfrm>
          <a:prstGeom prst="rect">
            <a:avLst/>
          </a:prstGeom>
        </p:spPr>
        <p:txBody>
          <a:bodyPr/>
          <a:lstStyle>
            <a:lvl1pPr>
              <a:defRPr>
                <a:solidFill>
                  <a:schemeClr val="accent1"/>
                </a:solidFill>
              </a:defRPr>
            </a:lvl1pPr>
          </a:lstStyle>
          <a:p>
            <a:fld id="{20BEDB94-AABB-46B0-A26D-9DC175AF2EAF}" type="slidenum">
              <a:rPr lang="pl-PL" smtClean="0"/>
              <a:t>‹#›</a:t>
            </a:fld>
            <a:endParaRPr lang="pl-PL" dirty="0"/>
          </a:p>
        </p:txBody>
      </p:sp>
      <p:sp>
        <p:nvSpPr>
          <p:cNvPr id="12" name="Prostokąt 11">
            <a:extLst>
              <a:ext uri="{FF2B5EF4-FFF2-40B4-BE49-F238E27FC236}">
                <a16:creationId xmlns:a16="http://schemas.microsoft.com/office/drawing/2014/main" id="{4614DB6E-9859-962F-A984-3C00140A7D27}"/>
              </a:ext>
            </a:extLst>
          </p:cNvPr>
          <p:cNvSpPr/>
          <p:nvPr/>
        </p:nvSpPr>
        <p:spPr>
          <a:xfrm>
            <a:off x="0" y="0"/>
            <a:ext cx="24384000" cy="1609344"/>
          </a:xfrm>
          <a:prstGeom prst="rect">
            <a:avLst/>
          </a:prstGeom>
          <a:solidFill>
            <a:srgbClr val="0068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7200" dirty="0"/>
          </a:p>
        </p:txBody>
      </p:sp>
      <p:pic>
        <p:nvPicPr>
          <p:cNvPr id="13" name="Grafika 12">
            <a:extLst>
              <a:ext uri="{FF2B5EF4-FFF2-40B4-BE49-F238E27FC236}">
                <a16:creationId xmlns:a16="http://schemas.microsoft.com/office/drawing/2014/main" id="{FB7031A4-F53A-9D51-58A7-E9F5B464E78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92055" y="-25052"/>
            <a:ext cx="2505454" cy="3561472"/>
          </a:xfrm>
          <a:prstGeom prst="rect">
            <a:avLst/>
          </a:prstGeom>
        </p:spPr>
      </p:pic>
      <p:sp>
        <p:nvSpPr>
          <p:cNvPr id="14" name="Symbol zastępczy tekstu 2">
            <a:extLst>
              <a:ext uri="{FF2B5EF4-FFF2-40B4-BE49-F238E27FC236}">
                <a16:creationId xmlns:a16="http://schemas.microsoft.com/office/drawing/2014/main" id="{7FAC6527-1230-F985-2325-BF666D63D858}"/>
              </a:ext>
            </a:extLst>
          </p:cNvPr>
          <p:cNvSpPr>
            <a:spLocks noGrp="1"/>
          </p:cNvSpPr>
          <p:nvPr>
            <p:ph type="body" idx="12" hasCustomPrompt="1"/>
          </p:nvPr>
        </p:nvSpPr>
        <p:spPr>
          <a:xfrm>
            <a:off x="5583267" y="233742"/>
            <a:ext cx="10315574" cy="993240"/>
          </a:xfrm>
          <a:prstGeom prst="rect">
            <a:avLst/>
          </a:prstGeom>
        </p:spPr>
        <p:txBody>
          <a:bodyPr anchor="b"/>
          <a:lstStyle>
            <a:lvl1pPr marL="0" indent="0">
              <a:buNone/>
              <a:defRPr sz="4000" b="0">
                <a:solidFill>
                  <a:schemeClr val="bg1"/>
                </a:solidFill>
                <a:latin typeface="+mn-lt"/>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l-PL" dirty="0"/>
              <a:t>Tytuł prezentacji</a:t>
            </a:r>
          </a:p>
        </p:txBody>
      </p:sp>
      <p:sp>
        <p:nvSpPr>
          <p:cNvPr id="2" name="Tytuł 1">
            <a:extLst>
              <a:ext uri="{FF2B5EF4-FFF2-40B4-BE49-F238E27FC236}">
                <a16:creationId xmlns:a16="http://schemas.microsoft.com/office/drawing/2014/main" id="{B2F957DE-5AE5-6475-463C-C26866476F40}"/>
              </a:ext>
            </a:extLst>
          </p:cNvPr>
          <p:cNvSpPr>
            <a:spLocks noGrp="1"/>
          </p:cNvSpPr>
          <p:nvPr>
            <p:ph type="title"/>
          </p:nvPr>
        </p:nvSpPr>
        <p:spPr>
          <a:xfrm>
            <a:off x="1679577" y="1974849"/>
            <a:ext cx="7864474" cy="2139950"/>
          </a:xfrm>
        </p:spPr>
        <p:txBody>
          <a:bodyPr anchor="b"/>
          <a:lstStyle>
            <a:lvl1pPr>
              <a:defRPr sz="6400"/>
            </a:lvl1pPr>
          </a:lstStyle>
          <a:p>
            <a:r>
              <a:rPr lang="pl-PL"/>
              <a:t>Kliknij, aby edytować styl</a:t>
            </a:r>
          </a:p>
        </p:txBody>
      </p:sp>
      <p:sp>
        <p:nvSpPr>
          <p:cNvPr id="4" name="Symbol zastępczy tekstu 3">
            <a:extLst>
              <a:ext uri="{FF2B5EF4-FFF2-40B4-BE49-F238E27FC236}">
                <a16:creationId xmlns:a16="http://schemas.microsoft.com/office/drawing/2014/main" id="{82F0CAF0-F114-067E-5F72-94659D169988}"/>
              </a:ext>
            </a:extLst>
          </p:cNvPr>
          <p:cNvSpPr>
            <a:spLocks noGrp="1"/>
          </p:cNvSpPr>
          <p:nvPr>
            <p:ph type="body" sz="half" idx="2"/>
          </p:nvPr>
        </p:nvSpPr>
        <p:spPr>
          <a:xfrm>
            <a:off x="1679577" y="4114799"/>
            <a:ext cx="7864474" cy="8307238"/>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pl-PL"/>
              <a:t>Kliknij, aby edytować style wzorca tekstu</a:t>
            </a:r>
          </a:p>
        </p:txBody>
      </p:sp>
    </p:spTree>
    <p:extLst>
      <p:ext uri="{BB962C8B-B14F-4D97-AF65-F5344CB8AC3E}">
        <p14:creationId xmlns:p14="http://schemas.microsoft.com/office/powerpoint/2010/main" val="40869058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ekst 90 stopn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7529B8-A0D3-318F-CD10-CA378367BD76}"/>
              </a:ext>
            </a:extLst>
          </p:cNvPr>
          <p:cNvSpPr>
            <a:spLocks noGrp="1"/>
          </p:cNvSpPr>
          <p:nvPr>
            <p:ph type="title"/>
          </p:nvPr>
        </p:nvSpPr>
        <p:spPr/>
        <p:txBody>
          <a:bodyPr/>
          <a:lstStyle>
            <a:lvl1pPr>
              <a:defRPr>
                <a:latin typeface="+mn-lt"/>
              </a:defRPr>
            </a:lvl1pPr>
          </a:lstStyle>
          <a:p>
            <a:r>
              <a:rPr lang="pl-PL"/>
              <a:t>Kliknij, aby edytować styl</a:t>
            </a:r>
            <a:endParaRPr lang="pl-PL" dirty="0"/>
          </a:p>
        </p:txBody>
      </p:sp>
      <p:sp>
        <p:nvSpPr>
          <p:cNvPr id="3" name="Symbol zastępczy tytułu pionowego 2">
            <a:extLst>
              <a:ext uri="{FF2B5EF4-FFF2-40B4-BE49-F238E27FC236}">
                <a16:creationId xmlns:a16="http://schemas.microsoft.com/office/drawing/2014/main" id="{7A4300BD-70C5-90C9-89F8-AE796CC291C3}"/>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7" name="Symbol zastępczy numeru slajdu 5">
            <a:extLst>
              <a:ext uri="{FF2B5EF4-FFF2-40B4-BE49-F238E27FC236}">
                <a16:creationId xmlns:a16="http://schemas.microsoft.com/office/drawing/2014/main" id="{5A65BC46-C4EF-2AF7-EDD4-8081F6C703EF}"/>
              </a:ext>
            </a:extLst>
          </p:cNvPr>
          <p:cNvSpPr>
            <a:spLocks noGrp="1"/>
          </p:cNvSpPr>
          <p:nvPr>
            <p:ph type="sldNum" sz="quarter" idx="4"/>
          </p:nvPr>
        </p:nvSpPr>
        <p:spPr>
          <a:xfrm>
            <a:off x="22707600" y="12712701"/>
            <a:ext cx="1342104" cy="730250"/>
          </a:xfrm>
          <a:prstGeom prst="rect">
            <a:avLst/>
          </a:prstGeom>
        </p:spPr>
        <p:txBody>
          <a:bodyPr/>
          <a:lstStyle>
            <a:lvl1pPr>
              <a:defRPr>
                <a:solidFill>
                  <a:schemeClr val="accent1"/>
                </a:solidFill>
              </a:defRPr>
            </a:lvl1pPr>
          </a:lstStyle>
          <a:p>
            <a:fld id="{20BEDB94-AABB-46B0-A26D-9DC175AF2EAF}" type="slidenum">
              <a:rPr lang="pl-PL" smtClean="0"/>
              <a:t>‹#›</a:t>
            </a:fld>
            <a:endParaRPr lang="pl-PL" dirty="0"/>
          </a:p>
        </p:txBody>
      </p:sp>
    </p:spTree>
    <p:extLst>
      <p:ext uri="{BB962C8B-B14F-4D97-AF65-F5344CB8AC3E}">
        <p14:creationId xmlns:p14="http://schemas.microsoft.com/office/powerpoint/2010/main" val="3688036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na morskim + rozeta">
    <p:spTree>
      <p:nvGrpSpPr>
        <p:cNvPr id="1" name=""/>
        <p:cNvGrpSpPr/>
        <p:nvPr/>
      </p:nvGrpSpPr>
      <p:grpSpPr>
        <a:xfrm>
          <a:off x="0" y="0"/>
          <a:ext cx="0" cy="0"/>
          <a:chOff x="0" y="0"/>
          <a:chExt cx="0" cy="0"/>
        </a:xfrm>
      </p:grpSpPr>
      <p:pic>
        <p:nvPicPr>
          <p:cNvPr id="7" name="Grafika 6">
            <a:extLst>
              <a:ext uri="{FF2B5EF4-FFF2-40B4-BE49-F238E27FC236}">
                <a16:creationId xmlns:a16="http://schemas.microsoft.com/office/drawing/2014/main" id="{9E429129-4399-F96A-7F85-08FFEBB7129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540"/>
            <a:ext cx="24384000" cy="13712920"/>
          </a:xfrm>
          <a:prstGeom prst="rect">
            <a:avLst/>
          </a:prstGeom>
        </p:spPr>
      </p:pic>
      <p:sp>
        <p:nvSpPr>
          <p:cNvPr id="2" name="Symbol zastępczy tekstu 2">
            <a:extLst>
              <a:ext uri="{FF2B5EF4-FFF2-40B4-BE49-F238E27FC236}">
                <a16:creationId xmlns:a16="http://schemas.microsoft.com/office/drawing/2014/main" id="{336A277B-BEB9-E84D-EE6A-1DC150D65170}"/>
              </a:ext>
            </a:extLst>
          </p:cNvPr>
          <p:cNvSpPr>
            <a:spLocks noGrp="1"/>
          </p:cNvSpPr>
          <p:nvPr>
            <p:ph type="body" idx="1"/>
          </p:nvPr>
        </p:nvSpPr>
        <p:spPr>
          <a:xfrm>
            <a:off x="2" y="0"/>
            <a:ext cx="12192000" cy="13712920"/>
          </a:xfrm>
          <a:prstGeom prst="rect">
            <a:avLst/>
          </a:prstGeom>
          <a:solidFill>
            <a:schemeClr val="accent1"/>
          </a:solidFill>
        </p:spPr>
        <p:txBody>
          <a:bodyPr lIns="540000" tIns="540000" anchor="t"/>
          <a:lstStyle>
            <a:lvl1pPr marL="0" indent="0">
              <a:buNone/>
              <a:defRPr sz="5600" b="0">
                <a:solidFill>
                  <a:schemeClr val="bg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l-PL"/>
              <a:t>Kliknij, aby edytować style wzorca tekstu</a:t>
            </a:r>
          </a:p>
        </p:txBody>
      </p:sp>
    </p:spTree>
    <p:extLst>
      <p:ext uri="{BB962C8B-B14F-4D97-AF65-F5344CB8AC3E}">
        <p14:creationId xmlns:p14="http://schemas.microsoft.com/office/powerpoint/2010/main" val="3312377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Pusty + aula">
    <p:spTree>
      <p:nvGrpSpPr>
        <p:cNvPr id="1" name=""/>
        <p:cNvGrpSpPr/>
        <p:nvPr/>
      </p:nvGrpSpPr>
      <p:grpSpPr>
        <a:xfrm>
          <a:off x="0" y="0"/>
          <a:ext cx="0" cy="0"/>
          <a:chOff x="0" y="0"/>
          <a:chExt cx="0" cy="0"/>
        </a:xfrm>
      </p:grpSpPr>
      <p:pic>
        <p:nvPicPr>
          <p:cNvPr id="10" name="Obraz 9" descr="Obraz zawierający okno, budynek, fasada, Architektura klasyczna&#10;&#10;Opis wygenerowany automatycznie">
            <a:extLst>
              <a:ext uri="{FF2B5EF4-FFF2-40B4-BE49-F238E27FC236}">
                <a16:creationId xmlns:a16="http://schemas.microsoft.com/office/drawing/2014/main" id="{5DDC167E-7574-04E1-573C-7B011BF292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97100" y="-40393"/>
            <a:ext cx="6086900" cy="13756394"/>
          </a:xfrm>
          <a:prstGeom prst="rect">
            <a:avLst/>
          </a:prstGeom>
        </p:spPr>
      </p:pic>
    </p:spTree>
    <p:extLst>
      <p:ext uri="{BB962C8B-B14F-4D97-AF65-F5344CB8AC3E}">
        <p14:creationId xmlns:p14="http://schemas.microsoft.com/office/powerpoint/2010/main" val="27355431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 fragment godła">
    <p:bg>
      <p:bgPr>
        <a:solidFill>
          <a:schemeClr val="accent1"/>
        </a:solidFill>
        <a:effectLst/>
      </p:bgPr>
    </p:bg>
    <p:spTree>
      <p:nvGrpSpPr>
        <p:cNvPr id="1" name=""/>
        <p:cNvGrpSpPr/>
        <p:nvPr/>
      </p:nvGrpSpPr>
      <p:grpSpPr>
        <a:xfrm>
          <a:off x="0" y="0"/>
          <a:ext cx="0" cy="0"/>
          <a:chOff x="0" y="0"/>
          <a:chExt cx="0" cy="0"/>
        </a:xfrm>
      </p:grpSpPr>
      <p:pic>
        <p:nvPicPr>
          <p:cNvPr id="3" name="Grafika 2">
            <a:extLst>
              <a:ext uri="{FF2B5EF4-FFF2-40B4-BE49-F238E27FC236}">
                <a16:creationId xmlns:a16="http://schemas.microsoft.com/office/drawing/2014/main" id="{4C655F68-C10B-CB44-B9FE-499EF9A21EC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4462" y="1"/>
            <a:ext cx="24418460" cy="13732298"/>
          </a:xfrm>
          <a:prstGeom prst="rect">
            <a:avLst/>
          </a:prstGeom>
        </p:spPr>
      </p:pic>
      <p:sp>
        <p:nvSpPr>
          <p:cNvPr id="4" name="Prostokąt 3">
            <a:extLst>
              <a:ext uri="{FF2B5EF4-FFF2-40B4-BE49-F238E27FC236}">
                <a16:creationId xmlns:a16="http://schemas.microsoft.com/office/drawing/2014/main" id="{ABE87799-55EB-9769-9E26-AD242556516E}"/>
              </a:ext>
            </a:extLst>
          </p:cNvPr>
          <p:cNvSpPr/>
          <p:nvPr/>
        </p:nvSpPr>
        <p:spPr>
          <a:xfrm>
            <a:off x="3" y="0"/>
            <a:ext cx="14992138" cy="13716000"/>
          </a:xfrm>
          <a:prstGeom prst="rect">
            <a:avLst/>
          </a:prstGeom>
          <a:solidFill>
            <a:schemeClr val="accent6"/>
          </a:solidFill>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pl-PL" sz="7200" dirty="0">
              <a:solidFill>
                <a:schemeClr val="tx1"/>
              </a:solidFill>
              <a:latin typeface="+mn-lt"/>
            </a:endParaRPr>
          </a:p>
        </p:txBody>
      </p:sp>
      <p:sp>
        <p:nvSpPr>
          <p:cNvPr id="5" name="Symbol zastępczy tekstu 2">
            <a:extLst>
              <a:ext uri="{FF2B5EF4-FFF2-40B4-BE49-F238E27FC236}">
                <a16:creationId xmlns:a16="http://schemas.microsoft.com/office/drawing/2014/main" id="{48E718EB-4ED3-676F-1486-21F4E5AB29C1}"/>
              </a:ext>
            </a:extLst>
          </p:cNvPr>
          <p:cNvSpPr>
            <a:spLocks noGrp="1"/>
          </p:cNvSpPr>
          <p:nvPr>
            <p:ph type="body" idx="1" hasCustomPrompt="1"/>
          </p:nvPr>
        </p:nvSpPr>
        <p:spPr>
          <a:xfrm>
            <a:off x="1780017" y="1691866"/>
            <a:ext cx="11642686" cy="1603996"/>
          </a:xfrm>
          <a:prstGeom prst="rect">
            <a:avLst/>
          </a:prstGeom>
        </p:spPr>
        <p:txBody>
          <a:bodyPr anchor="b"/>
          <a:lstStyle>
            <a:lvl1pPr marL="0" indent="0" algn="l">
              <a:buNone/>
              <a:defRPr sz="8800" b="0">
                <a:solidFill>
                  <a:schemeClr val="tx1"/>
                </a:solidFill>
                <a:latin typeface="+mn-lt"/>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l-PL" dirty="0"/>
              <a:t>Tytuł</a:t>
            </a:r>
          </a:p>
        </p:txBody>
      </p:sp>
      <p:sp>
        <p:nvSpPr>
          <p:cNvPr id="6" name="Symbol zastępczy tekstu 3">
            <a:extLst>
              <a:ext uri="{FF2B5EF4-FFF2-40B4-BE49-F238E27FC236}">
                <a16:creationId xmlns:a16="http://schemas.microsoft.com/office/drawing/2014/main" id="{DBEBE0BE-489F-1A88-4261-33A6AB0C431C}"/>
              </a:ext>
            </a:extLst>
          </p:cNvPr>
          <p:cNvSpPr>
            <a:spLocks noGrp="1"/>
          </p:cNvSpPr>
          <p:nvPr>
            <p:ph type="body" sz="half" idx="13"/>
          </p:nvPr>
        </p:nvSpPr>
        <p:spPr>
          <a:xfrm>
            <a:off x="1780017" y="4019341"/>
            <a:ext cx="11642686" cy="8004794"/>
          </a:xfrm>
          <a:prstGeom prst="rect">
            <a:avLst/>
          </a:prstGeom>
        </p:spPr>
        <p:txBody>
          <a:bodyPr/>
          <a:lstStyle>
            <a:lvl1pPr marL="0" indent="0">
              <a:buNone/>
              <a:defRPr sz="5600">
                <a:solidFill>
                  <a:schemeClr val="tx1"/>
                </a:solidFill>
              </a:defRPr>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pl-PL"/>
              <a:t>Kliknij, aby edytować style wzorca tekstu</a:t>
            </a:r>
          </a:p>
        </p:txBody>
      </p:sp>
    </p:spTree>
    <p:extLst>
      <p:ext uri="{BB962C8B-B14F-4D97-AF65-F5344CB8AC3E}">
        <p14:creationId xmlns:p14="http://schemas.microsoft.com/office/powerpoint/2010/main" val="19165556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Ostatni">
    <p:bg>
      <p:bgPr>
        <a:solidFill>
          <a:schemeClr val="accent1"/>
        </a:solidFill>
        <a:effectLst/>
      </p:bgPr>
    </p:bg>
    <p:spTree>
      <p:nvGrpSpPr>
        <p:cNvPr id="1" name=""/>
        <p:cNvGrpSpPr/>
        <p:nvPr/>
      </p:nvGrpSpPr>
      <p:grpSpPr>
        <a:xfrm>
          <a:off x="0" y="0"/>
          <a:ext cx="0" cy="0"/>
          <a:chOff x="0" y="0"/>
          <a:chExt cx="0" cy="0"/>
        </a:xfrm>
      </p:grpSpPr>
      <p:pic>
        <p:nvPicPr>
          <p:cNvPr id="2" name="Obraz 1" descr="Obraz zawierający logo&#10;&#10;Opis wygenerowany automatycznie">
            <a:extLst>
              <a:ext uri="{FF2B5EF4-FFF2-40B4-BE49-F238E27FC236}">
                <a16:creationId xmlns:a16="http://schemas.microsoft.com/office/drawing/2014/main" id="{1DCF8D9E-6B03-561D-2E9E-8AE947E3690D}"/>
              </a:ext>
            </a:extLst>
          </p:cNvPr>
          <p:cNvPicPr/>
          <p:nvPr/>
        </p:nvPicPr>
        <p:blipFill>
          <a:blip r:embed="rId2">
            <a:alphaModFix amt="50000"/>
            <a:extLst>
              <a:ext uri="{28A0092B-C50C-407E-A947-70E740481C1C}">
                <a14:useLocalDpi xmlns:a14="http://schemas.microsoft.com/office/drawing/2010/main" val="0"/>
              </a:ext>
            </a:extLst>
          </a:blip>
          <a:stretch>
            <a:fillRect/>
          </a:stretch>
        </p:blipFill>
        <p:spPr>
          <a:xfrm>
            <a:off x="9982740" y="8157448"/>
            <a:ext cx="3785052" cy="3785052"/>
          </a:xfrm>
          <a:prstGeom prst="rect">
            <a:avLst/>
          </a:prstGeom>
        </p:spPr>
      </p:pic>
      <p:sp>
        <p:nvSpPr>
          <p:cNvPr id="5" name="Tytuł 1">
            <a:extLst>
              <a:ext uri="{FF2B5EF4-FFF2-40B4-BE49-F238E27FC236}">
                <a16:creationId xmlns:a16="http://schemas.microsoft.com/office/drawing/2014/main" id="{3DACFD13-F1CB-2706-5824-11499E610226}"/>
              </a:ext>
            </a:extLst>
          </p:cNvPr>
          <p:cNvSpPr>
            <a:spLocks noGrp="1"/>
          </p:cNvSpPr>
          <p:nvPr>
            <p:ph type="title" hasCustomPrompt="1"/>
          </p:nvPr>
        </p:nvSpPr>
        <p:spPr>
          <a:xfrm>
            <a:off x="9982741" y="1818572"/>
            <a:ext cx="12480446" cy="3850368"/>
          </a:xfrm>
          <a:prstGeom prst="rect">
            <a:avLst/>
          </a:prstGeom>
        </p:spPr>
        <p:txBody>
          <a:bodyPr/>
          <a:lstStyle>
            <a:lvl1pPr>
              <a:defRPr sz="12000" b="0">
                <a:solidFill>
                  <a:schemeClr val="bg1"/>
                </a:solidFill>
                <a:latin typeface="+mn-lt"/>
                <a:cs typeface="Calibri" panose="020F0502020204030204" pitchFamily="34" charset="0"/>
              </a:defRPr>
            </a:lvl1pPr>
          </a:lstStyle>
          <a:p>
            <a:r>
              <a:rPr lang="pl-PL" dirty="0"/>
              <a:t>Dziękuję </a:t>
            </a:r>
            <a:br>
              <a:rPr lang="pl-PL" dirty="0"/>
            </a:br>
            <a:r>
              <a:rPr lang="pl-PL" dirty="0"/>
              <a:t>za uwagę</a:t>
            </a:r>
          </a:p>
        </p:txBody>
      </p:sp>
      <p:sp>
        <p:nvSpPr>
          <p:cNvPr id="6" name="Symbol zastępczy tekstu 2">
            <a:extLst>
              <a:ext uri="{FF2B5EF4-FFF2-40B4-BE49-F238E27FC236}">
                <a16:creationId xmlns:a16="http://schemas.microsoft.com/office/drawing/2014/main" id="{D68127B0-0482-67FF-2FA7-00E1E815971A}"/>
              </a:ext>
            </a:extLst>
          </p:cNvPr>
          <p:cNvSpPr>
            <a:spLocks noGrp="1"/>
          </p:cNvSpPr>
          <p:nvPr>
            <p:ph type="body" idx="1" hasCustomPrompt="1"/>
          </p:nvPr>
        </p:nvSpPr>
        <p:spPr>
          <a:xfrm>
            <a:off x="9982741" y="6161300"/>
            <a:ext cx="10315574" cy="993240"/>
          </a:xfrm>
          <a:prstGeom prst="rect">
            <a:avLst/>
          </a:prstGeom>
        </p:spPr>
        <p:txBody>
          <a:bodyPr anchor="b"/>
          <a:lstStyle>
            <a:lvl1pPr marL="0" indent="0">
              <a:buNone/>
              <a:defRPr sz="4000" b="0">
                <a:solidFill>
                  <a:schemeClr val="bg1"/>
                </a:solidFill>
                <a:latin typeface="+mn-lt"/>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l-PL" dirty="0"/>
              <a:t>Informacje dodatkowe / autorzy prezentacji</a:t>
            </a:r>
          </a:p>
        </p:txBody>
      </p:sp>
    </p:spTree>
    <p:extLst>
      <p:ext uri="{BB962C8B-B14F-4D97-AF65-F5344CB8AC3E}">
        <p14:creationId xmlns:p14="http://schemas.microsoft.com/office/powerpoint/2010/main" val="3267848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unktory">
    <p:spTree>
      <p:nvGrpSpPr>
        <p:cNvPr id="1" name=""/>
        <p:cNvGrpSpPr/>
        <p:nvPr/>
      </p:nvGrpSpPr>
      <p:grpSpPr>
        <a:xfrm>
          <a:off x="0" y="0"/>
          <a:ext cx="0" cy="0"/>
          <a:chOff x="0" y="0"/>
          <a:chExt cx="0" cy="0"/>
        </a:xfrm>
      </p:grpSpPr>
      <p:sp>
        <p:nvSpPr>
          <p:cNvPr id="7" name="Prostokąt 6">
            <a:extLst>
              <a:ext uri="{FF2B5EF4-FFF2-40B4-BE49-F238E27FC236}">
                <a16:creationId xmlns:a16="http://schemas.microsoft.com/office/drawing/2014/main" id="{85ED142C-AE09-0808-1075-D3FCB5505BA2}"/>
              </a:ext>
            </a:extLst>
          </p:cNvPr>
          <p:cNvSpPr/>
          <p:nvPr/>
        </p:nvSpPr>
        <p:spPr>
          <a:xfrm>
            <a:off x="0" y="0"/>
            <a:ext cx="24384000" cy="1609344"/>
          </a:xfrm>
          <a:prstGeom prst="rect">
            <a:avLst/>
          </a:prstGeom>
          <a:solidFill>
            <a:srgbClr val="0068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7200" dirty="0"/>
          </a:p>
        </p:txBody>
      </p:sp>
      <p:pic>
        <p:nvPicPr>
          <p:cNvPr id="8" name="Grafika 7">
            <a:extLst>
              <a:ext uri="{FF2B5EF4-FFF2-40B4-BE49-F238E27FC236}">
                <a16:creationId xmlns:a16="http://schemas.microsoft.com/office/drawing/2014/main" id="{B2296341-9787-0A7A-168C-C6E6317914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92055" y="-25052"/>
            <a:ext cx="2505454" cy="3561472"/>
          </a:xfrm>
          <a:prstGeom prst="rect">
            <a:avLst/>
          </a:prstGeom>
        </p:spPr>
      </p:pic>
      <p:sp>
        <p:nvSpPr>
          <p:cNvPr id="13" name="Tytuł 1">
            <a:extLst>
              <a:ext uri="{FF2B5EF4-FFF2-40B4-BE49-F238E27FC236}">
                <a16:creationId xmlns:a16="http://schemas.microsoft.com/office/drawing/2014/main" id="{4CFB559C-9FAC-E9CC-F1A2-D27C600B3635}"/>
              </a:ext>
            </a:extLst>
          </p:cNvPr>
          <p:cNvSpPr>
            <a:spLocks noGrp="1"/>
          </p:cNvSpPr>
          <p:nvPr>
            <p:ph type="title"/>
          </p:nvPr>
        </p:nvSpPr>
        <p:spPr>
          <a:xfrm>
            <a:off x="1676400" y="1877405"/>
            <a:ext cx="21031200" cy="2651126"/>
          </a:xfrm>
          <a:prstGeom prst="rect">
            <a:avLst/>
          </a:prstGeom>
        </p:spPr>
        <p:txBody>
          <a:bodyPr/>
          <a:lstStyle>
            <a:lvl1pPr>
              <a:defRPr>
                <a:latin typeface="+mn-lt"/>
              </a:defRPr>
            </a:lvl1pPr>
          </a:lstStyle>
          <a:p>
            <a:r>
              <a:rPr lang="pl-PL"/>
              <a:t>Kliknij, aby edytować styl</a:t>
            </a:r>
            <a:endParaRPr lang="pl-PL" dirty="0"/>
          </a:p>
        </p:txBody>
      </p:sp>
      <p:sp>
        <p:nvSpPr>
          <p:cNvPr id="4" name="Symbol zastępczy tekstu 2">
            <a:extLst>
              <a:ext uri="{FF2B5EF4-FFF2-40B4-BE49-F238E27FC236}">
                <a16:creationId xmlns:a16="http://schemas.microsoft.com/office/drawing/2014/main" id="{3931DED5-7B69-EB6A-65C5-A3F50BAC690F}"/>
              </a:ext>
            </a:extLst>
          </p:cNvPr>
          <p:cNvSpPr>
            <a:spLocks noGrp="1"/>
          </p:cNvSpPr>
          <p:nvPr>
            <p:ph type="body" idx="10" hasCustomPrompt="1"/>
          </p:nvPr>
        </p:nvSpPr>
        <p:spPr>
          <a:xfrm>
            <a:off x="5583267" y="233742"/>
            <a:ext cx="10315574" cy="993240"/>
          </a:xfrm>
          <a:prstGeom prst="rect">
            <a:avLst/>
          </a:prstGeom>
        </p:spPr>
        <p:txBody>
          <a:bodyPr anchor="b"/>
          <a:lstStyle>
            <a:lvl1pPr marL="0" indent="0">
              <a:buNone/>
              <a:defRPr sz="4000" b="0">
                <a:solidFill>
                  <a:schemeClr val="bg1"/>
                </a:solidFill>
                <a:latin typeface="+mn-lt"/>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l-PL" dirty="0"/>
              <a:t>Tytuł prezentacji</a:t>
            </a:r>
          </a:p>
        </p:txBody>
      </p:sp>
      <p:sp>
        <p:nvSpPr>
          <p:cNvPr id="2" name="Symbol zastępczy numeru slajdu 5">
            <a:extLst>
              <a:ext uri="{FF2B5EF4-FFF2-40B4-BE49-F238E27FC236}">
                <a16:creationId xmlns:a16="http://schemas.microsoft.com/office/drawing/2014/main" id="{C39C1E9A-35D7-F88C-BD60-FDE5911E310D}"/>
              </a:ext>
            </a:extLst>
          </p:cNvPr>
          <p:cNvSpPr>
            <a:spLocks noGrp="1"/>
          </p:cNvSpPr>
          <p:nvPr>
            <p:ph type="sldNum" sz="quarter" idx="4"/>
          </p:nvPr>
        </p:nvSpPr>
        <p:spPr>
          <a:xfrm>
            <a:off x="22707600" y="12712701"/>
            <a:ext cx="1342104" cy="730250"/>
          </a:xfrm>
          <a:prstGeom prst="rect">
            <a:avLst/>
          </a:prstGeom>
        </p:spPr>
        <p:txBody>
          <a:bodyPr/>
          <a:lstStyle>
            <a:lvl1pPr>
              <a:defRPr>
                <a:solidFill>
                  <a:schemeClr val="accent1"/>
                </a:solidFill>
              </a:defRPr>
            </a:lvl1pPr>
          </a:lstStyle>
          <a:p>
            <a:fld id="{20BEDB94-AABB-46B0-A26D-9DC175AF2EAF}" type="slidenum">
              <a:rPr lang="pl-PL" smtClean="0"/>
              <a:t>‹#›</a:t>
            </a:fld>
            <a:endParaRPr lang="pl-PL" dirty="0"/>
          </a:p>
        </p:txBody>
      </p:sp>
      <p:sp>
        <p:nvSpPr>
          <p:cNvPr id="3" name="Symbol zastępczy tekstu 2">
            <a:extLst>
              <a:ext uri="{FF2B5EF4-FFF2-40B4-BE49-F238E27FC236}">
                <a16:creationId xmlns:a16="http://schemas.microsoft.com/office/drawing/2014/main" id="{92D1FB91-6E71-7898-144C-5F6A22E22326}"/>
              </a:ext>
            </a:extLst>
          </p:cNvPr>
          <p:cNvSpPr>
            <a:spLocks noGrp="1"/>
          </p:cNvSpPr>
          <p:nvPr>
            <p:ph idx="1"/>
          </p:nvPr>
        </p:nvSpPr>
        <p:spPr>
          <a:xfrm>
            <a:off x="1676400" y="4779583"/>
            <a:ext cx="21031200" cy="793311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Tree>
    <p:extLst>
      <p:ext uri="{BB962C8B-B14F-4D97-AF65-F5344CB8AC3E}">
        <p14:creationId xmlns:p14="http://schemas.microsoft.com/office/powerpoint/2010/main" val="35965145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ytułowy 1 (do wyboru)">
    <p:bg>
      <p:bgPr>
        <a:solidFill>
          <a:schemeClr val="bg2"/>
        </a:soli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a:xfrm>
            <a:off x="2338761" y="3657600"/>
            <a:ext cx="12840279" cy="3968852"/>
          </a:xfrm>
        </p:spPr>
        <p:txBody>
          <a:bodyPr anchor="b">
            <a:normAutofit/>
          </a:bodyPr>
          <a:lstStyle>
            <a:lvl1pPr>
              <a:defRPr sz="11733"/>
            </a:lvl1pPr>
          </a:lstStyle>
          <a:p>
            <a:r>
              <a:rPr lang="pl-PL"/>
              <a:t>Kliknij, aby edytować styl</a:t>
            </a:r>
            <a:endParaRPr lang="en-US" dirty="0"/>
          </a:p>
        </p:txBody>
      </p:sp>
      <p:sp>
        <p:nvSpPr>
          <p:cNvPr id="13" name="Text Placeholder 2"/>
          <p:cNvSpPr>
            <a:spLocks noGrp="1"/>
          </p:cNvSpPr>
          <p:nvPr>
            <p:ph type="body" idx="1"/>
          </p:nvPr>
        </p:nvSpPr>
        <p:spPr>
          <a:xfrm>
            <a:off x="2338761" y="7626452"/>
            <a:ext cx="12840279" cy="2287932"/>
          </a:xfrm>
        </p:spPr>
        <p:txBody>
          <a:bodyPr/>
          <a:lstStyle>
            <a:lvl1pPr marL="0" indent="0">
              <a:buNone/>
              <a:defRPr sz="6400">
                <a:solidFill>
                  <a:schemeClr val="tx1"/>
                </a:solidFill>
              </a:defRPr>
            </a:lvl1pPr>
            <a:lvl2pPr marL="1219170" indent="0">
              <a:buNone/>
              <a:defRPr sz="5333">
                <a:solidFill>
                  <a:schemeClr val="tx1">
                    <a:tint val="75000"/>
                  </a:schemeClr>
                </a:solidFill>
              </a:defRPr>
            </a:lvl2pPr>
            <a:lvl3pPr marL="2438339" indent="0">
              <a:buNone/>
              <a:defRPr sz="4800">
                <a:solidFill>
                  <a:schemeClr val="tx1">
                    <a:tint val="75000"/>
                  </a:schemeClr>
                </a:solidFill>
              </a:defRPr>
            </a:lvl3pPr>
            <a:lvl4pPr marL="3657509" indent="0">
              <a:buNone/>
              <a:defRPr sz="4267">
                <a:solidFill>
                  <a:schemeClr val="tx1">
                    <a:tint val="75000"/>
                  </a:schemeClr>
                </a:solidFill>
              </a:defRPr>
            </a:lvl4pPr>
            <a:lvl5pPr marL="4876678" indent="0">
              <a:buNone/>
              <a:defRPr sz="4267">
                <a:solidFill>
                  <a:schemeClr val="tx1">
                    <a:tint val="75000"/>
                  </a:schemeClr>
                </a:solidFill>
              </a:defRPr>
            </a:lvl5pPr>
            <a:lvl6pPr marL="6095848" indent="0">
              <a:buNone/>
              <a:defRPr sz="4267">
                <a:solidFill>
                  <a:schemeClr val="tx1">
                    <a:tint val="75000"/>
                  </a:schemeClr>
                </a:solidFill>
              </a:defRPr>
            </a:lvl6pPr>
            <a:lvl7pPr marL="7315017" indent="0">
              <a:buNone/>
              <a:defRPr sz="4267">
                <a:solidFill>
                  <a:schemeClr val="tx1">
                    <a:tint val="75000"/>
                  </a:schemeClr>
                </a:solidFill>
              </a:defRPr>
            </a:lvl7pPr>
            <a:lvl8pPr marL="8534187" indent="0">
              <a:buNone/>
              <a:defRPr sz="4267">
                <a:solidFill>
                  <a:schemeClr val="tx1">
                    <a:tint val="75000"/>
                  </a:schemeClr>
                </a:solidFill>
              </a:defRPr>
            </a:lvl8pPr>
            <a:lvl9pPr marL="9753356" indent="0">
              <a:buNone/>
              <a:defRPr sz="4267">
                <a:solidFill>
                  <a:schemeClr val="tx1">
                    <a:tint val="75000"/>
                  </a:schemeClr>
                </a:solidFill>
              </a:defRPr>
            </a:lvl9pPr>
          </a:lstStyle>
          <a:p>
            <a:pPr lvl="0"/>
            <a:r>
              <a:rPr lang="pl-PL"/>
              <a:t>Kliknij, aby edytować style wzorca tekstu</a:t>
            </a:r>
          </a:p>
        </p:txBody>
      </p:sp>
    </p:spTree>
    <p:extLst>
      <p:ext uri="{BB962C8B-B14F-4D97-AF65-F5344CB8AC3E}">
        <p14:creationId xmlns:p14="http://schemas.microsoft.com/office/powerpoint/2010/main" val="28561174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Rozdział 3 (do wyboru)">
    <p:spTree>
      <p:nvGrpSpPr>
        <p:cNvPr id="1" name=""/>
        <p:cNvGrpSpPr/>
        <p:nvPr/>
      </p:nvGrpSpPr>
      <p:grpSpPr>
        <a:xfrm>
          <a:off x="0" y="0"/>
          <a:ext cx="0" cy="0"/>
          <a:chOff x="0" y="0"/>
          <a:chExt cx="0" cy="0"/>
        </a:xfrm>
      </p:grpSpPr>
      <p:sp>
        <p:nvSpPr>
          <p:cNvPr id="10" name="Title 1"/>
          <p:cNvSpPr>
            <a:spLocks noGrp="1"/>
          </p:cNvSpPr>
          <p:nvPr>
            <p:ph type="title"/>
          </p:nvPr>
        </p:nvSpPr>
        <p:spPr>
          <a:xfrm>
            <a:off x="2849696" y="3657600"/>
            <a:ext cx="19857904" cy="3968852"/>
          </a:xfrm>
        </p:spPr>
        <p:txBody>
          <a:bodyPr anchor="b">
            <a:normAutofit/>
          </a:bodyPr>
          <a:lstStyle>
            <a:lvl1pPr>
              <a:defRPr sz="11733"/>
            </a:lvl1pPr>
          </a:lstStyle>
          <a:p>
            <a:r>
              <a:rPr lang="pl-PL"/>
              <a:t>Kliknij, aby edytować styl</a:t>
            </a:r>
            <a:endParaRPr lang="en-US" dirty="0"/>
          </a:p>
        </p:txBody>
      </p:sp>
      <p:sp>
        <p:nvSpPr>
          <p:cNvPr id="11" name="Text Placeholder 2"/>
          <p:cNvSpPr>
            <a:spLocks noGrp="1"/>
          </p:cNvSpPr>
          <p:nvPr>
            <p:ph type="body" idx="1"/>
          </p:nvPr>
        </p:nvSpPr>
        <p:spPr>
          <a:xfrm>
            <a:off x="2849696" y="7626452"/>
            <a:ext cx="19857904" cy="2287932"/>
          </a:xfrm>
        </p:spPr>
        <p:txBody>
          <a:bodyPr/>
          <a:lstStyle>
            <a:lvl1pPr marL="0" indent="0">
              <a:buNone/>
              <a:defRPr sz="6400">
                <a:solidFill>
                  <a:schemeClr val="tx1"/>
                </a:solidFill>
              </a:defRPr>
            </a:lvl1pPr>
            <a:lvl2pPr marL="1219170" indent="0">
              <a:buNone/>
              <a:defRPr sz="5333">
                <a:solidFill>
                  <a:schemeClr val="tx1">
                    <a:tint val="75000"/>
                  </a:schemeClr>
                </a:solidFill>
              </a:defRPr>
            </a:lvl2pPr>
            <a:lvl3pPr marL="2438339" indent="0">
              <a:buNone/>
              <a:defRPr sz="4800">
                <a:solidFill>
                  <a:schemeClr val="tx1">
                    <a:tint val="75000"/>
                  </a:schemeClr>
                </a:solidFill>
              </a:defRPr>
            </a:lvl3pPr>
            <a:lvl4pPr marL="3657509" indent="0">
              <a:buNone/>
              <a:defRPr sz="4267">
                <a:solidFill>
                  <a:schemeClr val="tx1">
                    <a:tint val="75000"/>
                  </a:schemeClr>
                </a:solidFill>
              </a:defRPr>
            </a:lvl4pPr>
            <a:lvl5pPr marL="4876678" indent="0">
              <a:buNone/>
              <a:defRPr sz="4267">
                <a:solidFill>
                  <a:schemeClr val="tx1">
                    <a:tint val="75000"/>
                  </a:schemeClr>
                </a:solidFill>
              </a:defRPr>
            </a:lvl5pPr>
            <a:lvl6pPr marL="6095848" indent="0">
              <a:buNone/>
              <a:defRPr sz="4267">
                <a:solidFill>
                  <a:schemeClr val="tx1">
                    <a:tint val="75000"/>
                  </a:schemeClr>
                </a:solidFill>
              </a:defRPr>
            </a:lvl6pPr>
            <a:lvl7pPr marL="7315017" indent="0">
              <a:buNone/>
              <a:defRPr sz="4267">
                <a:solidFill>
                  <a:schemeClr val="tx1">
                    <a:tint val="75000"/>
                  </a:schemeClr>
                </a:solidFill>
              </a:defRPr>
            </a:lvl7pPr>
            <a:lvl8pPr marL="8534187" indent="0">
              <a:buNone/>
              <a:defRPr sz="4267">
                <a:solidFill>
                  <a:schemeClr val="tx1">
                    <a:tint val="75000"/>
                  </a:schemeClr>
                </a:solidFill>
              </a:defRPr>
            </a:lvl8pPr>
            <a:lvl9pPr marL="9753356" indent="0">
              <a:buNone/>
              <a:defRPr sz="4267">
                <a:solidFill>
                  <a:schemeClr val="tx1">
                    <a:tint val="75000"/>
                  </a:schemeClr>
                </a:solidFill>
              </a:defRPr>
            </a:lvl9pPr>
          </a:lstStyle>
          <a:p>
            <a:pPr lvl="0"/>
            <a:r>
              <a:rPr lang="pl-PL"/>
              <a:t>Kliknij, aby edytować style wzorca tekstu</a:t>
            </a:r>
          </a:p>
        </p:txBody>
      </p:sp>
      <p:sp>
        <p:nvSpPr>
          <p:cNvPr id="9" name="Footer Placeholder 4"/>
          <p:cNvSpPr>
            <a:spLocks noGrp="1"/>
          </p:cNvSpPr>
          <p:nvPr>
            <p:ph type="ftr" sz="quarter" idx="11"/>
          </p:nvPr>
        </p:nvSpPr>
        <p:spPr>
          <a:xfrm>
            <a:off x="8083333" y="12192518"/>
            <a:ext cx="8229600" cy="730250"/>
          </a:xfrm>
        </p:spPr>
        <p:txBody>
          <a:bodyPr/>
          <a:lstStyle/>
          <a:p>
            <a:endParaRPr lang="pl-PL" dirty="0"/>
          </a:p>
        </p:txBody>
      </p:sp>
    </p:spTree>
    <p:extLst>
      <p:ext uri="{BB962C8B-B14F-4D97-AF65-F5344CB8AC3E}">
        <p14:creationId xmlns:p14="http://schemas.microsoft.com/office/powerpoint/2010/main" val="4698235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ytuł i podpunkty">
    <p:spTree>
      <p:nvGrpSpPr>
        <p:cNvPr id="1" name=""/>
        <p:cNvGrpSpPr/>
        <p:nvPr/>
      </p:nvGrpSpPr>
      <p:grpSpPr>
        <a:xfrm>
          <a:off x="0" y="0"/>
          <a:ext cx="0" cy="0"/>
          <a:chOff x="0" y="0"/>
          <a:chExt cx="0" cy="0"/>
        </a:xfrm>
      </p:grpSpPr>
      <p:sp>
        <p:nvSpPr>
          <p:cNvPr id="8" name="Title 1"/>
          <p:cNvSpPr>
            <a:spLocks noGrp="1"/>
          </p:cNvSpPr>
          <p:nvPr>
            <p:ph type="title"/>
          </p:nvPr>
        </p:nvSpPr>
        <p:spPr>
          <a:xfrm>
            <a:off x="1676402" y="730253"/>
            <a:ext cx="19385279" cy="2651126"/>
          </a:xfrm>
        </p:spPr>
        <p:txBody>
          <a:bodyPr/>
          <a:lstStyle/>
          <a:p>
            <a:r>
              <a:rPr lang="pl-PL"/>
              <a:t>Kliknij, aby edytować styl</a:t>
            </a:r>
            <a:endParaRPr lang="en-US" dirty="0"/>
          </a:p>
        </p:txBody>
      </p:sp>
      <p:sp>
        <p:nvSpPr>
          <p:cNvPr id="10" name="Content Placeholder 2"/>
          <p:cNvSpPr>
            <a:spLocks noGrp="1"/>
          </p:cNvSpPr>
          <p:nvPr>
            <p:ph idx="13"/>
          </p:nvPr>
        </p:nvSpPr>
        <p:spPr>
          <a:xfrm>
            <a:off x="1701024" y="3667484"/>
            <a:ext cx="21006576" cy="8128276"/>
          </a:xfrm>
        </p:spPr>
        <p:txBody>
          <a:bodyPr/>
          <a:lstStyle>
            <a:lvl1pPr marL="956709" indent="-956709">
              <a:buClr>
                <a:schemeClr val="tx2"/>
              </a:buClr>
              <a:buFont typeface="Wingdings" panose="05000000000000000000" pitchFamily="2" charset="2"/>
              <a:buChar char="n"/>
              <a:defRPr/>
            </a:lvl1pPr>
            <a:lvl2pPr marL="2158946" indent="-939777">
              <a:buClr>
                <a:schemeClr val="accent1"/>
              </a:buClr>
              <a:buFont typeface="Wingdings 2" panose="05020102010507070707" pitchFamily="18" charset="2"/>
              <a:buChar char=""/>
              <a:defRPr/>
            </a:lvl2pPr>
            <a:lvl3pPr marL="3047924" indent="-609585">
              <a:buClr>
                <a:schemeClr val="accent1"/>
              </a:buClr>
              <a:buFont typeface="Wingdings 2" panose="05020102010507070707" pitchFamily="18" charset="2"/>
              <a:buChar char=""/>
              <a:defRPr/>
            </a:lvl3pPr>
            <a:lvl4pPr marL="4267093" indent="-609585">
              <a:buClr>
                <a:schemeClr val="accent1"/>
              </a:buClr>
              <a:buFont typeface="Wingdings 2" panose="05020102010507070707" pitchFamily="18" charset="2"/>
              <a:buChar char=""/>
              <a:defRPr/>
            </a:lvl4pPr>
            <a:lvl5pPr marL="5486263" indent="-609585">
              <a:buClr>
                <a:schemeClr val="accent1"/>
              </a:buClr>
              <a:buFont typeface="Wingdings 2" panose="05020102010507070707" pitchFamily="18" charset="2"/>
              <a:buChar cha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15" name="Footer Placeholder 4"/>
          <p:cNvSpPr>
            <a:spLocks noGrp="1"/>
          </p:cNvSpPr>
          <p:nvPr>
            <p:ph type="ftr" sz="quarter" idx="11"/>
          </p:nvPr>
        </p:nvSpPr>
        <p:spPr>
          <a:xfrm>
            <a:off x="8083333" y="12192518"/>
            <a:ext cx="8229600" cy="730250"/>
          </a:xfrm>
        </p:spPr>
        <p:txBody>
          <a:bodyPr/>
          <a:lstStyle/>
          <a:p>
            <a:endParaRPr lang="pl-PL" dirty="0"/>
          </a:p>
        </p:txBody>
      </p:sp>
    </p:spTree>
    <p:extLst>
      <p:ext uri="{BB962C8B-B14F-4D97-AF65-F5344CB8AC3E}">
        <p14:creationId xmlns:p14="http://schemas.microsoft.com/office/powerpoint/2010/main" val="1673207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Rozdział 1 (do wyboru)">
    <p:spTree>
      <p:nvGrpSpPr>
        <p:cNvPr id="1" name=""/>
        <p:cNvGrpSpPr/>
        <p:nvPr/>
      </p:nvGrpSpPr>
      <p:grpSpPr>
        <a:xfrm>
          <a:off x="0" y="0"/>
          <a:ext cx="0" cy="0"/>
          <a:chOff x="0" y="0"/>
          <a:chExt cx="0" cy="0"/>
        </a:xfrm>
      </p:grpSpPr>
      <p:sp>
        <p:nvSpPr>
          <p:cNvPr id="11" name="Title 1"/>
          <p:cNvSpPr>
            <a:spLocks noGrp="1"/>
          </p:cNvSpPr>
          <p:nvPr>
            <p:ph type="title"/>
          </p:nvPr>
        </p:nvSpPr>
        <p:spPr>
          <a:xfrm>
            <a:off x="2849696" y="3657600"/>
            <a:ext cx="19857904" cy="3968852"/>
          </a:xfrm>
        </p:spPr>
        <p:txBody>
          <a:bodyPr anchor="b">
            <a:normAutofit/>
          </a:bodyPr>
          <a:lstStyle>
            <a:lvl1pPr>
              <a:defRPr sz="11733">
                <a:solidFill>
                  <a:schemeClr val="bg1"/>
                </a:solidFill>
              </a:defRPr>
            </a:lvl1pPr>
          </a:lstStyle>
          <a:p>
            <a:r>
              <a:rPr lang="pl-PL"/>
              <a:t>Kliknij, aby edytować styl</a:t>
            </a:r>
            <a:endParaRPr lang="en-US" dirty="0"/>
          </a:p>
        </p:txBody>
      </p:sp>
      <p:sp>
        <p:nvSpPr>
          <p:cNvPr id="12" name="Text Placeholder 2"/>
          <p:cNvSpPr>
            <a:spLocks noGrp="1"/>
          </p:cNvSpPr>
          <p:nvPr>
            <p:ph type="body" idx="1"/>
          </p:nvPr>
        </p:nvSpPr>
        <p:spPr>
          <a:xfrm>
            <a:off x="2849696" y="7626452"/>
            <a:ext cx="19857904" cy="2287932"/>
          </a:xfrm>
        </p:spPr>
        <p:txBody>
          <a:bodyPr/>
          <a:lstStyle>
            <a:lvl1pPr marL="0" indent="0">
              <a:buNone/>
              <a:defRPr sz="6400">
                <a:solidFill>
                  <a:schemeClr val="bg1"/>
                </a:solidFill>
              </a:defRPr>
            </a:lvl1pPr>
            <a:lvl2pPr marL="1219170" indent="0">
              <a:buNone/>
              <a:defRPr sz="5333">
                <a:solidFill>
                  <a:schemeClr val="tx1">
                    <a:tint val="75000"/>
                  </a:schemeClr>
                </a:solidFill>
              </a:defRPr>
            </a:lvl2pPr>
            <a:lvl3pPr marL="2438339" indent="0">
              <a:buNone/>
              <a:defRPr sz="4800">
                <a:solidFill>
                  <a:schemeClr val="tx1">
                    <a:tint val="75000"/>
                  </a:schemeClr>
                </a:solidFill>
              </a:defRPr>
            </a:lvl3pPr>
            <a:lvl4pPr marL="3657509" indent="0">
              <a:buNone/>
              <a:defRPr sz="4267">
                <a:solidFill>
                  <a:schemeClr val="tx1">
                    <a:tint val="75000"/>
                  </a:schemeClr>
                </a:solidFill>
              </a:defRPr>
            </a:lvl4pPr>
            <a:lvl5pPr marL="4876678" indent="0">
              <a:buNone/>
              <a:defRPr sz="4267">
                <a:solidFill>
                  <a:schemeClr val="tx1">
                    <a:tint val="75000"/>
                  </a:schemeClr>
                </a:solidFill>
              </a:defRPr>
            </a:lvl5pPr>
            <a:lvl6pPr marL="6095848" indent="0">
              <a:buNone/>
              <a:defRPr sz="4267">
                <a:solidFill>
                  <a:schemeClr val="tx1">
                    <a:tint val="75000"/>
                  </a:schemeClr>
                </a:solidFill>
              </a:defRPr>
            </a:lvl6pPr>
            <a:lvl7pPr marL="7315017" indent="0">
              <a:buNone/>
              <a:defRPr sz="4267">
                <a:solidFill>
                  <a:schemeClr val="tx1">
                    <a:tint val="75000"/>
                  </a:schemeClr>
                </a:solidFill>
              </a:defRPr>
            </a:lvl7pPr>
            <a:lvl8pPr marL="8534187" indent="0">
              <a:buNone/>
              <a:defRPr sz="4267">
                <a:solidFill>
                  <a:schemeClr val="tx1">
                    <a:tint val="75000"/>
                  </a:schemeClr>
                </a:solidFill>
              </a:defRPr>
            </a:lvl8pPr>
            <a:lvl9pPr marL="9753356" indent="0">
              <a:buNone/>
              <a:defRPr sz="4267">
                <a:solidFill>
                  <a:schemeClr val="tx1">
                    <a:tint val="75000"/>
                  </a:schemeClr>
                </a:solidFill>
              </a:defRPr>
            </a:lvl9pPr>
          </a:lstStyle>
          <a:p>
            <a:pPr lvl="0"/>
            <a:r>
              <a:rPr lang="pl-PL"/>
              <a:t>Kliknij, aby edytować style wzorca tekstu</a:t>
            </a:r>
          </a:p>
        </p:txBody>
      </p:sp>
    </p:spTree>
    <p:extLst>
      <p:ext uri="{BB962C8B-B14F-4D97-AF65-F5344CB8AC3E}">
        <p14:creationId xmlns:p14="http://schemas.microsoft.com/office/powerpoint/2010/main" val="7889049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Wykres z tytułem ">
    <p:spTree>
      <p:nvGrpSpPr>
        <p:cNvPr id="1" name=""/>
        <p:cNvGrpSpPr/>
        <p:nvPr/>
      </p:nvGrpSpPr>
      <p:grpSpPr>
        <a:xfrm>
          <a:off x="0" y="0"/>
          <a:ext cx="0" cy="0"/>
          <a:chOff x="0" y="0"/>
          <a:chExt cx="0" cy="0"/>
        </a:xfrm>
      </p:grpSpPr>
      <p:sp>
        <p:nvSpPr>
          <p:cNvPr id="2" name="Symbol zastępczy wykresu 2"/>
          <p:cNvSpPr>
            <a:spLocks noGrp="1"/>
          </p:cNvSpPr>
          <p:nvPr>
            <p:ph type="chart" sz="quarter" idx="10"/>
          </p:nvPr>
        </p:nvSpPr>
        <p:spPr>
          <a:xfrm>
            <a:off x="1676401" y="3870327"/>
            <a:ext cx="21092160" cy="7216775"/>
          </a:xfrm>
          <a:prstGeom prst="rect">
            <a:avLst/>
          </a:prstGeom>
        </p:spPr>
        <p:txBody>
          <a:bodyPr/>
          <a:lstStyle>
            <a:lvl1pPr marL="0" indent="0">
              <a:buNone/>
              <a:defRPr/>
            </a:lvl1pPr>
          </a:lstStyle>
          <a:p>
            <a:r>
              <a:rPr lang="pl-PL" dirty="0"/>
              <a:t>Kliknij ikonę, aby dodać wykres</a:t>
            </a:r>
          </a:p>
        </p:txBody>
      </p:sp>
      <p:sp>
        <p:nvSpPr>
          <p:cNvPr id="7" name="Title 1"/>
          <p:cNvSpPr>
            <a:spLocks noGrp="1"/>
          </p:cNvSpPr>
          <p:nvPr>
            <p:ph type="title"/>
          </p:nvPr>
        </p:nvSpPr>
        <p:spPr>
          <a:xfrm>
            <a:off x="1676402" y="730253"/>
            <a:ext cx="19385279" cy="2651126"/>
          </a:xfrm>
        </p:spPr>
        <p:txBody>
          <a:bodyPr/>
          <a:lstStyle/>
          <a:p>
            <a:r>
              <a:rPr lang="pl-PL"/>
              <a:t>Kliknij, aby edytować styl</a:t>
            </a:r>
            <a:endParaRPr lang="en-US" dirty="0"/>
          </a:p>
        </p:txBody>
      </p:sp>
      <p:sp>
        <p:nvSpPr>
          <p:cNvPr id="8" name="Footer Placeholder 4"/>
          <p:cNvSpPr>
            <a:spLocks noGrp="1"/>
          </p:cNvSpPr>
          <p:nvPr>
            <p:ph type="ftr" sz="quarter" idx="11"/>
          </p:nvPr>
        </p:nvSpPr>
        <p:spPr>
          <a:xfrm>
            <a:off x="8083333" y="12192518"/>
            <a:ext cx="8229600" cy="730250"/>
          </a:xfrm>
        </p:spPr>
        <p:txBody>
          <a:bodyPr/>
          <a:lstStyle/>
          <a:p>
            <a:endParaRPr lang="pl-PL" dirty="0"/>
          </a:p>
        </p:txBody>
      </p:sp>
    </p:spTree>
    <p:extLst>
      <p:ext uri="{BB962C8B-B14F-4D97-AF65-F5344CB8AC3E}">
        <p14:creationId xmlns:p14="http://schemas.microsoft.com/office/powerpoint/2010/main" val="37769680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Tabela z tytułem">
    <p:spTree>
      <p:nvGrpSpPr>
        <p:cNvPr id="1" name=""/>
        <p:cNvGrpSpPr/>
        <p:nvPr/>
      </p:nvGrpSpPr>
      <p:grpSpPr>
        <a:xfrm>
          <a:off x="0" y="0"/>
          <a:ext cx="0" cy="0"/>
          <a:chOff x="0" y="0"/>
          <a:chExt cx="0" cy="0"/>
        </a:xfrm>
      </p:grpSpPr>
      <p:sp>
        <p:nvSpPr>
          <p:cNvPr id="3" name="Symbol zastępczy tabeli 9"/>
          <p:cNvSpPr>
            <a:spLocks noGrp="1"/>
          </p:cNvSpPr>
          <p:nvPr>
            <p:ph type="tbl" sz="quarter" idx="10"/>
          </p:nvPr>
        </p:nvSpPr>
        <p:spPr>
          <a:xfrm>
            <a:off x="5314951" y="3617915"/>
            <a:ext cx="13717588" cy="7920037"/>
          </a:xfrm>
          <a:prstGeom prst="rect">
            <a:avLst/>
          </a:prstGeom>
        </p:spPr>
        <p:txBody>
          <a:bodyPr/>
          <a:lstStyle>
            <a:lvl1pPr marL="0" indent="0">
              <a:buNone/>
              <a:defRPr/>
            </a:lvl1pPr>
          </a:lstStyle>
          <a:p>
            <a:r>
              <a:rPr lang="pl-PL" dirty="0"/>
              <a:t>Kliknij ikonę, aby dodać tabelę</a:t>
            </a:r>
          </a:p>
        </p:txBody>
      </p:sp>
      <p:sp>
        <p:nvSpPr>
          <p:cNvPr id="7" name="Title 1"/>
          <p:cNvSpPr>
            <a:spLocks noGrp="1"/>
          </p:cNvSpPr>
          <p:nvPr>
            <p:ph type="title"/>
          </p:nvPr>
        </p:nvSpPr>
        <p:spPr>
          <a:xfrm>
            <a:off x="1676402" y="730253"/>
            <a:ext cx="19385279" cy="2651126"/>
          </a:xfrm>
        </p:spPr>
        <p:txBody>
          <a:bodyPr/>
          <a:lstStyle/>
          <a:p>
            <a:r>
              <a:rPr lang="pl-PL"/>
              <a:t>Kliknij, aby edytować styl</a:t>
            </a:r>
            <a:endParaRPr lang="en-US" dirty="0"/>
          </a:p>
        </p:txBody>
      </p:sp>
      <p:sp>
        <p:nvSpPr>
          <p:cNvPr id="8" name="Footer Placeholder 4"/>
          <p:cNvSpPr>
            <a:spLocks noGrp="1"/>
          </p:cNvSpPr>
          <p:nvPr>
            <p:ph type="ftr" sz="quarter" idx="11"/>
          </p:nvPr>
        </p:nvSpPr>
        <p:spPr>
          <a:xfrm>
            <a:off x="8083333" y="12192518"/>
            <a:ext cx="8229600" cy="730250"/>
          </a:xfrm>
        </p:spPr>
        <p:txBody>
          <a:bodyPr/>
          <a:lstStyle/>
          <a:p>
            <a:endParaRPr lang="pl-PL" dirty="0"/>
          </a:p>
        </p:txBody>
      </p:sp>
    </p:spTree>
    <p:extLst>
      <p:ext uri="{BB962C8B-B14F-4D97-AF65-F5344CB8AC3E}">
        <p14:creationId xmlns:p14="http://schemas.microsoft.com/office/powerpoint/2010/main" val="6914927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Tytuł i podpunkty - porównanie ">
    <p:spTree>
      <p:nvGrpSpPr>
        <p:cNvPr id="1" name=""/>
        <p:cNvGrpSpPr/>
        <p:nvPr/>
      </p:nvGrpSpPr>
      <p:grpSpPr>
        <a:xfrm>
          <a:off x="0" y="0"/>
          <a:ext cx="0" cy="0"/>
          <a:chOff x="0" y="0"/>
          <a:chExt cx="0" cy="0"/>
        </a:xfrm>
      </p:grpSpPr>
      <p:sp>
        <p:nvSpPr>
          <p:cNvPr id="2" name="Title 1"/>
          <p:cNvSpPr>
            <a:spLocks noGrp="1"/>
          </p:cNvSpPr>
          <p:nvPr>
            <p:ph type="title"/>
          </p:nvPr>
        </p:nvSpPr>
        <p:spPr>
          <a:xfrm>
            <a:off x="1679580" y="730253"/>
            <a:ext cx="19016341" cy="2651126"/>
          </a:xfrm>
        </p:spPr>
        <p:txBody>
          <a:bodyPr/>
          <a:lstStyle/>
          <a:p>
            <a:r>
              <a:rPr lang="pl-PL"/>
              <a:t>Kliknij, aby edytować styl</a:t>
            </a:r>
            <a:endParaRPr lang="en-US" dirty="0"/>
          </a:p>
        </p:txBody>
      </p:sp>
      <p:sp>
        <p:nvSpPr>
          <p:cNvPr id="3" name="Text Placeholder 2"/>
          <p:cNvSpPr>
            <a:spLocks noGrp="1"/>
          </p:cNvSpPr>
          <p:nvPr>
            <p:ph type="body" idx="1"/>
          </p:nvPr>
        </p:nvSpPr>
        <p:spPr>
          <a:xfrm>
            <a:off x="1679579" y="3566160"/>
            <a:ext cx="10315573" cy="1443990"/>
          </a:xfrm>
        </p:spPr>
        <p:txBody>
          <a:bodyPr anchor="b"/>
          <a:lstStyle>
            <a:lvl1pPr marL="0" indent="0">
              <a:buNone/>
              <a:defRPr sz="6400" b="1"/>
            </a:lvl1pPr>
            <a:lvl2pPr marL="1219170" indent="0">
              <a:buNone/>
              <a:defRPr sz="5333" b="1"/>
            </a:lvl2pPr>
            <a:lvl3pPr marL="2438339" indent="0">
              <a:buNone/>
              <a:defRPr sz="4800" b="1"/>
            </a:lvl3pPr>
            <a:lvl4pPr marL="3657509" indent="0">
              <a:buNone/>
              <a:defRPr sz="4267" b="1"/>
            </a:lvl4pPr>
            <a:lvl5pPr marL="4876678" indent="0">
              <a:buNone/>
              <a:defRPr sz="4267" b="1"/>
            </a:lvl5pPr>
            <a:lvl6pPr marL="6095848" indent="0">
              <a:buNone/>
              <a:defRPr sz="4267" b="1"/>
            </a:lvl6pPr>
            <a:lvl7pPr marL="7315017" indent="0">
              <a:buNone/>
              <a:defRPr sz="4267" b="1"/>
            </a:lvl7pPr>
            <a:lvl8pPr marL="8534187" indent="0">
              <a:buNone/>
              <a:defRPr sz="4267" b="1"/>
            </a:lvl8pPr>
            <a:lvl9pPr marL="9753356" indent="0">
              <a:buNone/>
              <a:defRPr sz="4267" b="1"/>
            </a:lvl9pPr>
          </a:lstStyle>
          <a:p>
            <a:pPr lvl="0"/>
            <a:r>
              <a:rPr lang="pl-PL"/>
              <a:t>Kliknij, aby edytować style wzorca tekstu</a:t>
            </a:r>
          </a:p>
        </p:txBody>
      </p:sp>
      <p:sp>
        <p:nvSpPr>
          <p:cNvPr id="5" name="Text Placeholder 4"/>
          <p:cNvSpPr>
            <a:spLocks noGrp="1"/>
          </p:cNvSpPr>
          <p:nvPr>
            <p:ph type="body" sz="quarter" idx="3"/>
          </p:nvPr>
        </p:nvSpPr>
        <p:spPr>
          <a:xfrm>
            <a:off x="12344401" y="3566160"/>
            <a:ext cx="10366376" cy="1443990"/>
          </a:xfrm>
        </p:spPr>
        <p:txBody>
          <a:bodyPr anchor="b"/>
          <a:lstStyle>
            <a:lvl1pPr marL="0" indent="0">
              <a:buNone/>
              <a:defRPr sz="6400" b="1"/>
            </a:lvl1pPr>
            <a:lvl2pPr marL="1219170" indent="0">
              <a:buNone/>
              <a:defRPr sz="5333" b="1"/>
            </a:lvl2pPr>
            <a:lvl3pPr marL="2438339" indent="0">
              <a:buNone/>
              <a:defRPr sz="4800" b="1"/>
            </a:lvl3pPr>
            <a:lvl4pPr marL="3657509" indent="0">
              <a:buNone/>
              <a:defRPr sz="4267" b="1"/>
            </a:lvl4pPr>
            <a:lvl5pPr marL="4876678" indent="0">
              <a:buNone/>
              <a:defRPr sz="4267" b="1"/>
            </a:lvl5pPr>
            <a:lvl6pPr marL="6095848" indent="0">
              <a:buNone/>
              <a:defRPr sz="4267" b="1"/>
            </a:lvl6pPr>
            <a:lvl7pPr marL="7315017" indent="0">
              <a:buNone/>
              <a:defRPr sz="4267" b="1"/>
            </a:lvl7pPr>
            <a:lvl8pPr marL="8534187" indent="0">
              <a:buNone/>
              <a:defRPr sz="4267" b="1"/>
            </a:lvl8pPr>
            <a:lvl9pPr marL="9753356" indent="0">
              <a:buNone/>
              <a:defRPr sz="4267" b="1"/>
            </a:lvl9pPr>
          </a:lstStyle>
          <a:p>
            <a:pPr lvl="0"/>
            <a:r>
              <a:rPr lang="pl-PL"/>
              <a:t>Kliknij, aby edytować style wzorca tekstu</a:t>
            </a:r>
          </a:p>
        </p:txBody>
      </p:sp>
      <p:sp>
        <p:nvSpPr>
          <p:cNvPr id="11" name="Content Placeholder 2"/>
          <p:cNvSpPr>
            <a:spLocks noGrp="1"/>
          </p:cNvSpPr>
          <p:nvPr>
            <p:ph idx="13"/>
          </p:nvPr>
        </p:nvSpPr>
        <p:spPr>
          <a:xfrm>
            <a:off x="1685200" y="5010150"/>
            <a:ext cx="10309952" cy="6808470"/>
          </a:xfrm>
        </p:spPr>
        <p:txBody>
          <a:bodyPr/>
          <a:lstStyle>
            <a:lvl1pPr marL="956709" indent="-956709">
              <a:buClr>
                <a:schemeClr val="tx2"/>
              </a:buClr>
              <a:buFont typeface="Wingdings" panose="05000000000000000000" pitchFamily="2" charset="2"/>
              <a:buChar char="n"/>
              <a:defRPr/>
            </a:lvl1pPr>
            <a:lvl2pPr marL="2158946" indent="-939777">
              <a:buClr>
                <a:schemeClr val="accent1"/>
              </a:buClr>
              <a:buFont typeface="Wingdings 2" panose="05020102010507070707" pitchFamily="18" charset="2"/>
              <a:buChar char=""/>
              <a:defRPr/>
            </a:lvl2pPr>
            <a:lvl3pPr marL="3047924" indent="-609585">
              <a:buClr>
                <a:schemeClr val="accent1"/>
              </a:buClr>
              <a:buFont typeface="Wingdings 2" panose="05020102010507070707" pitchFamily="18" charset="2"/>
              <a:buChar char=""/>
              <a:defRPr/>
            </a:lvl3pPr>
            <a:lvl4pPr marL="4267093" indent="-609585">
              <a:buClr>
                <a:schemeClr val="accent1"/>
              </a:buClr>
              <a:buFont typeface="Wingdings 2" panose="05020102010507070707" pitchFamily="18" charset="2"/>
              <a:buChar char=""/>
              <a:defRPr/>
            </a:lvl4pPr>
            <a:lvl5pPr marL="5486263" indent="-609585">
              <a:buClr>
                <a:schemeClr val="accent1"/>
              </a:buClr>
              <a:buFont typeface="Wingdings 2" panose="05020102010507070707" pitchFamily="18" charset="2"/>
              <a:buChar cha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14" name="Content Placeholder 2"/>
          <p:cNvSpPr>
            <a:spLocks noGrp="1"/>
          </p:cNvSpPr>
          <p:nvPr>
            <p:ph idx="14"/>
          </p:nvPr>
        </p:nvSpPr>
        <p:spPr>
          <a:xfrm>
            <a:off x="12372611" y="5010150"/>
            <a:ext cx="10309952" cy="6808470"/>
          </a:xfrm>
        </p:spPr>
        <p:txBody>
          <a:bodyPr/>
          <a:lstStyle>
            <a:lvl1pPr marL="956709" indent="-956709">
              <a:buClr>
                <a:schemeClr val="tx2"/>
              </a:buClr>
              <a:buFont typeface="Wingdings" panose="05000000000000000000" pitchFamily="2" charset="2"/>
              <a:buChar char="n"/>
              <a:defRPr/>
            </a:lvl1pPr>
            <a:lvl2pPr marL="2158946" indent="-939777">
              <a:buClr>
                <a:schemeClr val="accent1"/>
              </a:buClr>
              <a:buFont typeface="Wingdings 2" panose="05020102010507070707" pitchFamily="18" charset="2"/>
              <a:buChar char=""/>
              <a:defRPr/>
            </a:lvl2pPr>
            <a:lvl3pPr marL="3047924" indent="-609585">
              <a:buClr>
                <a:schemeClr val="accent1"/>
              </a:buClr>
              <a:buFont typeface="Wingdings 2" panose="05020102010507070707" pitchFamily="18" charset="2"/>
              <a:buChar char=""/>
              <a:defRPr/>
            </a:lvl3pPr>
            <a:lvl4pPr marL="4267093" indent="-609585">
              <a:buClr>
                <a:schemeClr val="accent1"/>
              </a:buClr>
              <a:buFont typeface="Wingdings 2" panose="05020102010507070707" pitchFamily="18" charset="2"/>
              <a:buChar char=""/>
              <a:defRPr/>
            </a:lvl4pPr>
            <a:lvl5pPr marL="5486263" indent="-609585">
              <a:buClr>
                <a:schemeClr val="accent1"/>
              </a:buClr>
              <a:buFont typeface="Wingdings 2" panose="05020102010507070707" pitchFamily="18" charset="2"/>
              <a:buChar cha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15" name="Footer Placeholder 4"/>
          <p:cNvSpPr>
            <a:spLocks noGrp="1"/>
          </p:cNvSpPr>
          <p:nvPr>
            <p:ph type="ftr" sz="quarter" idx="11"/>
          </p:nvPr>
        </p:nvSpPr>
        <p:spPr>
          <a:xfrm>
            <a:off x="8083333" y="12192518"/>
            <a:ext cx="8229600" cy="730250"/>
          </a:xfrm>
        </p:spPr>
        <p:txBody>
          <a:bodyPr/>
          <a:lstStyle/>
          <a:p>
            <a:endParaRPr lang="pl-PL" dirty="0"/>
          </a:p>
        </p:txBody>
      </p:sp>
    </p:spTree>
    <p:extLst>
      <p:ext uri="{BB962C8B-B14F-4D97-AF65-F5344CB8AC3E}">
        <p14:creationId xmlns:p14="http://schemas.microsoft.com/office/powerpoint/2010/main" val="508819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Numeracja">
    <p:spTree>
      <p:nvGrpSpPr>
        <p:cNvPr id="1" name=""/>
        <p:cNvGrpSpPr/>
        <p:nvPr/>
      </p:nvGrpSpPr>
      <p:grpSpPr>
        <a:xfrm>
          <a:off x="0" y="0"/>
          <a:ext cx="0" cy="0"/>
          <a:chOff x="0" y="0"/>
          <a:chExt cx="0" cy="0"/>
        </a:xfrm>
      </p:grpSpPr>
      <p:sp>
        <p:nvSpPr>
          <p:cNvPr id="7" name="Prostokąt 6">
            <a:extLst>
              <a:ext uri="{FF2B5EF4-FFF2-40B4-BE49-F238E27FC236}">
                <a16:creationId xmlns:a16="http://schemas.microsoft.com/office/drawing/2014/main" id="{85ED142C-AE09-0808-1075-D3FCB5505BA2}"/>
              </a:ext>
            </a:extLst>
          </p:cNvPr>
          <p:cNvSpPr/>
          <p:nvPr/>
        </p:nvSpPr>
        <p:spPr>
          <a:xfrm>
            <a:off x="0" y="0"/>
            <a:ext cx="24384000" cy="1609344"/>
          </a:xfrm>
          <a:prstGeom prst="rect">
            <a:avLst/>
          </a:prstGeom>
          <a:solidFill>
            <a:srgbClr val="0068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7200" dirty="0"/>
          </a:p>
        </p:txBody>
      </p:sp>
      <p:pic>
        <p:nvPicPr>
          <p:cNvPr id="8" name="Grafika 7">
            <a:extLst>
              <a:ext uri="{FF2B5EF4-FFF2-40B4-BE49-F238E27FC236}">
                <a16:creationId xmlns:a16="http://schemas.microsoft.com/office/drawing/2014/main" id="{B2296341-9787-0A7A-168C-C6E6317914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92055" y="-25052"/>
            <a:ext cx="2505454" cy="3561472"/>
          </a:xfrm>
          <a:prstGeom prst="rect">
            <a:avLst/>
          </a:prstGeom>
        </p:spPr>
      </p:pic>
      <p:sp>
        <p:nvSpPr>
          <p:cNvPr id="13" name="Tytuł 1">
            <a:extLst>
              <a:ext uri="{FF2B5EF4-FFF2-40B4-BE49-F238E27FC236}">
                <a16:creationId xmlns:a16="http://schemas.microsoft.com/office/drawing/2014/main" id="{4CFB559C-9FAC-E9CC-F1A2-D27C600B3635}"/>
              </a:ext>
            </a:extLst>
          </p:cNvPr>
          <p:cNvSpPr>
            <a:spLocks noGrp="1"/>
          </p:cNvSpPr>
          <p:nvPr>
            <p:ph type="title"/>
          </p:nvPr>
        </p:nvSpPr>
        <p:spPr>
          <a:xfrm>
            <a:off x="1676400" y="1877405"/>
            <a:ext cx="21031200" cy="2651126"/>
          </a:xfrm>
          <a:prstGeom prst="rect">
            <a:avLst/>
          </a:prstGeom>
        </p:spPr>
        <p:txBody>
          <a:bodyPr/>
          <a:lstStyle>
            <a:lvl1pPr>
              <a:defRPr>
                <a:latin typeface="+mn-lt"/>
              </a:defRPr>
            </a:lvl1pPr>
          </a:lstStyle>
          <a:p>
            <a:r>
              <a:rPr lang="pl-PL"/>
              <a:t>Kliknij, aby edytować styl</a:t>
            </a:r>
            <a:endParaRPr lang="pl-PL" dirty="0"/>
          </a:p>
        </p:txBody>
      </p:sp>
      <p:sp>
        <p:nvSpPr>
          <p:cNvPr id="4" name="Symbol zastępczy tekstu 2">
            <a:extLst>
              <a:ext uri="{FF2B5EF4-FFF2-40B4-BE49-F238E27FC236}">
                <a16:creationId xmlns:a16="http://schemas.microsoft.com/office/drawing/2014/main" id="{3931DED5-7B69-EB6A-65C5-A3F50BAC690F}"/>
              </a:ext>
            </a:extLst>
          </p:cNvPr>
          <p:cNvSpPr>
            <a:spLocks noGrp="1"/>
          </p:cNvSpPr>
          <p:nvPr>
            <p:ph type="body" idx="10" hasCustomPrompt="1"/>
          </p:nvPr>
        </p:nvSpPr>
        <p:spPr>
          <a:xfrm>
            <a:off x="5583267" y="233742"/>
            <a:ext cx="10315574" cy="993240"/>
          </a:xfrm>
          <a:prstGeom prst="rect">
            <a:avLst/>
          </a:prstGeom>
        </p:spPr>
        <p:txBody>
          <a:bodyPr anchor="b"/>
          <a:lstStyle>
            <a:lvl1pPr marL="0" indent="0">
              <a:buNone/>
              <a:defRPr sz="4000" b="0">
                <a:solidFill>
                  <a:schemeClr val="bg1"/>
                </a:solidFill>
                <a:latin typeface="+mn-lt"/>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l-PL" dirty="0"/>
              <a:t>Tytuł prezentacji</a:t>
            </a:r>
          </a:p>
        </p:txBody>
      </p:sp>
      <p:sp>
        <p:nvSpPr>
          <p:cNvPr id="2" name="Symbol zastępczy numeru slajdu 5">
            <a:extLst>
              <a:ext uri="{FF2B5EF4-FFF2-40B4-BE49-F238E27FC236}">
                <a16:creationId xmlns:a16="http://schemas.microsoft.com/office/drawing/2014/main" id="{C39C1E9A-35D7-F88C-BD60-FDE5911E310D}"/>
              </a:ext>
            </a:extLst>
          </p:cNvPr>
          <p:cNvSpPr>
            <a:spLocks noGrp="1"/>
          </p:cNvSpPr>
          <p:nvPr>
            <p:ph type="sldNum" sz="quarter" idx="4"/>
          </p:nvPr>
        </p:nvSpPr>
        <p:spPr>
          <a:xfrm>
            <a:off x="22707600" y="12712701"/>
            <a:ext cx="1342104" cy="730250"/>
          </a:xfrm>
          <a:prstGeom prst="rect">
            <a:avLst/>
          </a:prstGeom>
        </p:spPr>
        <p:txBody>
          <a:bodyPr/>
          <a:lstStyle>
            <a:lvl1pPr>
              <a:defRPr>
                <a:solidFill>
                  <a:schemeClr val="accent1"/>
                </a:solidFill>
              </a:defRPr>
            </a:lvl1pPr>
          </a:lstStyle>
          <a:p>
            <a:fld id="{20BEDB94-AABB-46B0-A26D-9DC175AF2EAF}" type="slidenum">
              <a:rPr lang="pl-PL" smtClean="0"/>
              <a:t>‹#›</a:t>
            </a:fld>
            <a:endParaRPr lang="pl-PL" dirty="0"/>
          </a:p>
        </p:txBody>
      </p:sp>
      <p:sp>
        <p:nvSpPr>
          <p:cNvPr id="3" name="Symbol zastępczy tekstu 2">
            <a:extLst>
              <a:ext uri="{FF2B5EF4-FFF2-40B4-BE49-F238E27FC236}">
                <a16:creationId xmlns:a16="http://schemas.microsoft.com/office/drawing/2014/main" id="{92D1FB91-6E71-7898-144C-5F6A22E22326}"/>
              </a:ext>
            </a:extLst>
          </p:cNvPr>
          <p:cNvSpPr>
            <a:spLocks noGrp="1"/>
          </p:cNvSpPr>
          <p:nvPr>
            <p:ph idx="1"/>
          </p:nvPr>
        </p:nvSpPr>
        <p:spPr>
          <a:xfrm>
            <a:off x="1676400" y="4779583"/>
            <a:ext cx="21031200" cy="7933118"/>
          </a:xfrm>
          <a:prstGeom prst="rect">
            <a:avLst/>
          </a:prstGeom>
        </p:spPr>
        <p:txBody>
          <a:bodyPr vert="horz" lIns="91440" tIns="45720" rIns="91440" bIns="45720" rtlCol="0">
            <a:normAutofit/>
          </a:bodyPr>
          <a:lstStyle>
            <a:lvl1pPr marL="1028700" indent="-1028700">
              <a:buFont typeface="+mj-lt"/>
              <a:buAutoNum type="arabicPeriod"/>
              <a:defRPr/>
            </a:lvl1pPr>
            <a:lvl2pPr marL="1828800" indent="-758826">
              <a:buFont typeface="+mj-lt"/>
              <a:buAutoNum type="alphaLcPeriod"/>
              <a:defRPr/>
            </a:lvl2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Tree>
    <p:extLst>
      <p:ext uri="{BB962C8B-B14F-4D97-AF65-F5344CB8AC3E}">
        <p14:creationId xmlns:p14="http://schemas.microsoft.com/office/powerpoint/2010/main" val="1124706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Numeracja">
    <p:spTree>
      <p:nvGrpSpPr>
        <p:cNvPr id="1" name=""/>
        <p:cNvGrpSpPr/>
        <p:nvPr/>
      </p:nvGrpSpPr>
      <p:grpSpPr>
        <a:xfrm>
          <a:off x="0" y="0"/>
          <a:ext cx="0" cy="0"/>
          <a:chOff x="0" y="0"/>
          <a:chExt cx="0" cy="0"/>
        </a:xfrm>
      </p:grpSpPr>
      <p:sp>
        <p:nvSpPr>
          <p:cNvPr id="7" name="Prostokąt 6">
            <a:extLst>
              <a:ext uri="{FF2B5EF4-FFF2-40B4-BE49-F238E27FC236}">
                <a16:creationId xmlns:a16="http://schemas.microsoft.com/office/drawing/2014/main" id="{85ED142C-AE09-0808-1075-D3FCB5505BA2}"/>
              </a:ext>
            </a:extLst>
          </p:cNvPr>
          <p:cNvSpPr/>
          <p:nvPr/>
        </p:nvSpPr>
        <p:spPr>
          <a:xfrm>
            <a:off x="0" y="0"/>
            <a:ext cx="24384000" cy="1609344"/>
          </a:xfrm>
          <a:prstGeom prst="rect">
            <a:avLst/>
          </a:prstGeom>
          <a:solidFill>
            <a:srgbClr val="0068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7200" dirty="0"/>
          </a:p>
        </p:txBody>
      </p:sp>
      <p:pic>
        <p:nvPicPr>
          <p:cNvPr id="8" name="Grafika 7">
            <a:extLst>
              <a:ext uri="{FF2B5EF4-FFF2-40B4-BE49-F238E27FC236}">
                <a16:creationId xmlns:a16="http://schemas.microsoft.com/office/drawing/2014/main" id="{B2296341-9787-0A7A-168C-C6E6317914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92055" y="-25052"/>
            <a:ext cx="2505454" cy="3561472"/>
          </a:xfrm>
          <a:prstGeom prst="rect">
            <a:avLst/>
          </a:prstGeom>
        </p:spPr>
      </p:pic>
      <p:sp>
        <p:nvSpPr>
          <p:cNvPr id="2" name="Symbol zastępczy numeru slajdu 5">
            <a:extLst>
              <a:ext uri="{FF2B5EF4-FFF2-40B4-BE49-F238E27FC236}">
                <a16:creationId xmlns:a16="http://schemas.microsoft.com/office/drawing/2014/main" id="{C39C1E9A-35D7-F88C-BD60-FDE5911E310D}"/>
              </a:ext>
            </a:extLst>
          </p:cNvPr>
          <p:cNvSpPr>
            <a:spLocks noGrp="1"/>
          </p:cNvSpPr>
          <p:nvPr>
            <p:ph type="sldNum" sz="quarter" idx="4"/>
          </p:nvPr>
        </p:nvSpPr>
        <p:spPr>
          <a:xfrm>
            <a:off x="22707600" y="12712701"/>
            <a:ext cx="1342104" cy="730250"/>
          </a:xfrm>
          <a:prstGeom prst="rect">
            <a:avLst/>
          </a:prstGeom>
        </p:spPr>
        <p:txBody>
          <a:bodyPr/>
          <a:lstStyle>
            <a:lvl1pPr>
              <a:defRPr>
                <a:solidFill>
                  <a:schemeClr val="accent1"/>
                </a:solidFill>
              </a:defRPr>
            </a:lvl1pPr>
          </a:lstStyle>
          <a:p>
            <a:fld id="{20BEDB94-AABB-46B0-A26D-9DC175AF2EAF}" type="slidenum">
              <a:rPr lang="pl-PL" smtClean="0"/>
              <a:t>‹#›</a:t>
            </a:fld>
            <a:endParaRPr lang="pl-PL" dirty="0"/>
          </a:p>
        </p:txBody>
      </p:sp>
    </p:spTree>
    <p:extLst>
      <p:ext uri="{BB962C8B-B14F-4D97-AF65-F5344CB8AC3E}">
        <p14:creationId xmlns:p14="http://schemas.microsoft.com/office/powerpoint/2010/main" val="2559285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Numeracja + aula">
    <p:spTree>
      <p:nvGrpSpPr>
        <p:cNvPr id="1" name=""/>
        <p:cNvGrpSpPr/>
        <p:nvPr/>
      </p:nvGrpSpPr>
      <p:grpSpPr>
        <a:xfrm>
          <a:off x="0" y="0"/>
          <a:ext cx="0" cy="0"/>
          <a:chOff x="0" y="0"/>
          <a:chExt cx="0" cy="0"/>
        </a:xfrm>
      </p:grpSpPr>
      <p:sp>
        <p:nvSpPr>
          <p:cNvPr id="7" name="Prostokąt 6">
            <a:extLst>
              <a:ext uri="{FF2B5EF4-FFF2-40B4-BE49-F238E27FC236}">
                <a16:creationId xmlns:a16="http://schemas.microsoft.com/office/drawing/2014/main" id="{85ED142C-AE09-0808-1075-D3FCB5505BA2}"/>
              </a:ext>
            </a:extLst>
          </p:cNvPr>
          <p:cNvSpPr/>
          <p:nvPr/>
        </p:nvSpPr>
        <p:spPr>
          <a:xfrm>
            <a:off x="0" y="0"/>
            <a:ext cx="24384000" cy="1609344"/>
          </a:xfrm>
          <a:prstGeom prst="rect">
            <a:avLst/>
          </a:prstGeom>
          <a:solidFill>
            <a:srgbClr val="0068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7200" dirty="0"/>
          </a:p>
        </p:txBody>
      </p:sp>
      <p:pic>
        <p:nvPicPr>
          <p:cNvPr id="8" name="Grafika 7">
            <a:extLst>
              <a:ext uri="{FF2B5EF4-FFF2-40B4-BE49-F238E27FC236}">
                <a16:creationId xmlns:a16="http://schemas.microsoft.com/office/drawing/2014/main" id="{B2296341-9787-0A7A-168C-C6E6317914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92055" y="-25052"/>
            <a:ext cx="2505454" cy="3561472"/>
          </a:xfrm>
          <a:prstGeom prst="rect">
            <a:avLst/>
          </a:prstGeom>
        </p:spPr>
      </p:pic>
      <p:sp>
        <p:nvSpPr>
          <p:cNvPr id="13" name="Tytuł 1">
            <a:extLst>
              <a:ext uri="{FF2B5EF4-FFF2-40B4-BE49-F238E27FC236}">
                <a16:creationId xmlns:a16="http://schemas.microsoft.com/office/drawing/2014/main" id="{4CFB559C-9FAC-E9CC-F1A2-D27C600B3635}"/>
              </a:ext>
            </a:extLst>
          </p:cNvPr>
          <p:cNvSpPr>
            <a:spLocks noGrp="1"/>
          </p:cNvSpPr>
          <p:nvPr>
            <p:ph type="title"/>
          </p:nvPr>
        </p:nvSpPr>
        <p:spPr>
          <a:xfrm>
            <a:off x="1676401" y="1877405"/>
            <a:ext cx="15747442" cy="2651126"/>
          </a:xfrm>
          <a:prstGeom prst="rect">
            <a:avLst/>
          </a:prstGeom>
        </p:spPr>
        <p:txBody>
          <a:bodyPr/>
          <a:lstStyle>
            <a:lvl1pPr>
              <a:defRPr>
                <a:latin typeface="+mn-lt"/>
              </a:defRPr>
            </a:lvl1pPr>
          </a:lstStyle>
          <a:p>
            <a:r>
              <a:rPr lang="pl-PL"/>
              <a:t>Kliknij, aby edytować styl</a:t>
            </a:r>
            <a:endParaRPr lang="pl-PL" dirty="0"/>
          </a:p>
        </p:txBody>
      </p:sp>
      <p:sp>
        <p:nvSpPr>
          <p:cNvPr id="4" name="Symbol zastępczy tekstu 2">
            <a:extLst>
              <a:ext uri="{FF2B5EF4-FFF2-40B4-BE49-F238E27FC236}">
                <a16:creationId xmlns:a16="http://schemas.microsoft.com/office/drawing/2014/main" id="{3931DED5-7B69-EB6A-65C5-A3F50BAC690F}"/>
              </a:ext>
            </a:extLst>
          </p:cNvPr>
          <p:cNvSpPr>
            <a:spLocks noGrp="1"/>
          </p:cNvSpPr>
          <p:nvPr>
            <p:ph type="body" idx="10" hasCustomPrompt="1"/>
          </p:nvPr>
        </p:nvSpPr>
        <p:spPr>
          <a:xfrm>
            <a:off x="5583267" y="233742"/>
            <a:ext cx="10315574" cy="993240"/>
          </a:xfrm>
          <a:prstGeom prst="rect">
            <a:avLst/>
          </a:prstGeom>
        </p:spPr>
        <p:txBody>
          <a:bodyPr anchor="b"/>
          <a:lstStyle>
            <a:lvl1pPr marL="0" indent="0">
              <a:buNone/>
              <a:defRPr sz="4000" b="0">
                <a:solidFill>
                  <a:schemeClr val="bg1"/>
                </a:solidFill>
                <a:latin typeface="+mn-lt"/>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l-PL" dirty="0"/>
              <a:t>Tytuł prezentacji</a:t>
            </a:r>
          </a:p>
        </p:txBody>
      </p:sp>
      <p:pic>
        <p:nvPicPr>
          <p:cNvPr id="5" name="Obraz 4" descr="Obraz zawierający okno, budynek, fasada, Architektura klasyczna&#10;&#10;Opis wygenerowany automatycznie">
            <a:extLst>
              <a:ext uri="{FF2B5EF4-FFF2-40B4-BE49-F238E27FC236}">
                <a16:creationId xmlns:a16="http://schemas.microsoft.com/office/drawing/2014/main" id="{3B717AFA-FBEA-DD52-AB7F-1F4C9FC5F4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27072" y="1609344"/>
            <a:ext cx="5356928" cy="12106656"/>
          </a:xfrm>
          <a:prstGeom prst="rect">
            <a:avLst/>
          </a:prstGeom>
        </p:spPr>
      </p:pic>
      <p:sp>
        <p:nvSpPr>
          <p:cNvPr id="3" name="Symbol zastępczy tekstu 2">
            <a:extLst>
              <a:ext uri="{FF2B5EF4-FFF2-40B4-BE49-F238E27FC236}">
                <a16:creationId xmlns:a16="http://schemas.microsoft.com/office/drawing/2014/main" id="{105A13D6-978D-E908-F21C-8BB214B5D27C}"/>
              </a:ext>
            </a:extLst>
          </p:cNvPr>
          <p:cNvSpPr>
            <a:spLocks noGrp="1"/>
          </p:cNvSpPr>
          <p:nvPr>
            <p:ph idx="1"/>
          </p:nvPr>
        </p:nvSpPr>
        <p:spPr>
          <a:xfrm>
            <a:off x="1676401" y="4796590"/>
            <a:ext cx="15747442" cy="8194792"/>
          </a:xfrm>
          <a:prstGeom prst="rect">
            <a:avLst/>
          </a:prstGeom>
        </p:spPr>
        <p:txBody>
          <a:bodyPr vert="horz" lIns="91440" tIns="45720" rIns="91440" bIns="45720" rtlCol="0">
            <a:normAutofit/>
          </a:bodyPr>
          <a:lstStyle>
            <a:lvl1pPr marL="1028700" indent="-1028700">
              <a:buFont typeface="+mj-lt"/>
              <a:buAutoNum type="arabicPeriod"/>
              <a:defRPr/>
            </a:lvl1pPr>
            <a:lvl2pPr marL="1828800" indent="-758826">
              <a:buFont typeface="+mj-lt"/>
              <a:buAutoNum type="alphaLcPeriod"/>
              <a:defRPr/>
            </a:lvl2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Tree>
    <p:extLst>
      <p:ext uri="{BB962C8B-B14F-4D97-AF65-F5344CB8AC3E}">
        <p14:creationId xmlns:p14="http://schemas.microsoft.com/office/powerpoint/2010/main" val="1869609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 bloki morski ciemny">
    <p:spTree>
      <p:nvGrpSpPr>
        <p:cNvPr id="1" name=""/>
        <p:cNvGrpSpPr/>
        <p:nvPr/>
      </p:nvGrpSpPr>
      <p:grpSpPr>
        <a:xfrm>
          <a:off x="0" y="0"/>
          <a:ext cx="0" cy="0"/>
          <a:chOff x="0" y="0"/>
          <a:chExt cx="0" cy="0"/>
        </a:xfrm>
      </p:grpSpPr>
      <p:sp>
        <p:nvSpPr>
          <p:cNvPr id="7" name="Prostokąt 6">
            <a:extLst>
              <a:ext uri="{FF2B5EF4-FFF2-40B4-BE49-F238E27FC236}">
                <a16:creationId xmlns:a16="http://schemas.microsoft.com/office/drawing/2014/main" id="{85ED142C-AE09-0808-1075-D3FCB5505BA2}"/>
              </a:ext>
            </a:extLst>
          </p:cNvPr>
          <p:cNvSpPr/>
          <p:nvPr/>
        </p:nvSpPr>
        <p:spPr>
          <a:xfrm>
            <a:off x="0" y="0"/>
            <a:ext cx="24384000" cy="1609344"/>
          </a:xfrm>
          <a:prstGeom prst="rect">
            <a:avLst/>
          </a:prstGeom>
          <a:solidFill>
            <a:srgbClr val="0068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7200" dirty="0"/>
          </a:p>
        </p:txBody>
      </p:sp>
      <p:pic>
        <p:nvPicPr>
          <p:cNvPr id="8" name="Grafika 7">
            <a:extLst>
              <a:ext uri="{FF2B5EF4-FFF2-40B4-BE49-F238E27FC236}">
                <a16:creationId xmlns:a16="http://schemas.microsoft.com/office/drawing/2014/main" id="{B2296341-9787-0A7A-168C-C6E6317914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92055" y="-25052"/>
            <a:ext cx="2505454" cy="3561472"/>
          </a:xfrm>
          <a:prstGeom prst="rect">
            <a:avLst/>
          </a:prstGeom>
        </p:spPr>
      </p:pic>
      <p:sp>
        <p:nvSpPr>
          <p:cNvPr id="2" name="Prostokąt 1">
            <a:extLst>
              <a:ext uri="{FF2B5EF4-FFF2-40B4-BE49-F238E27FC236}">
                <a16:creationId xmlns:a16="http://schemas.microsoft.com/office/drawing/2014/main" id="{29B1745E-5342-57BA-D7BD-DA406128B784}"/>
              </a:ext>
            </a:extLst>
          </p:cNvPr>
          <p:cNvSpPr/>
          <p:nvPr/>
        </p:nvSpPr>
        <p:spPr>
          <a:xfrm>
            <a:off x="2380422" y="3721350"/>
            <a:ext cx="5449824" cy="7607808"/>
          </a:xfrm>
          <a:prstGeom prst="rect">
            <a:avLst/>
          </a:prstGeom>
          <a:solidFill>
            <a:schemeClr val="accent1"/>
          </a:solidFill>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pl-PL" sz="7200" dirty="0">
              <a:latin typeface="+mn-lt"/>
            </a:endParaRPr>
          </a:p>
        </p:txBody>
      </p:sp>
      <p:sp>
        <p:nvSpPr>
          <p:cNvPr id="3" name="Prostokąt 2">
            <a:extLst>
              <a:ext uri="{FF2B5EF4-FFF2-40B4-BE49-F238E27FC236}">
                <a16:creationId xmlns:a16="http://schemas.microsoft.com/office/drawing/2014/main" id="{751288EE-2429-5D5E-3D29-CC838F6FB139}"/>
              </a:ext>
            </a:extLst>
          </p:cNvPr>
          <p:cNvSpPr/>
          <p:nvPr/>
        </p:nvSpPr>
        <p:spPr>
          <a:xfrm>
            <a:off x="9484350" y="3721350"/>
            <a:ext cx="5449824" cy="7607808"/>
          </a:xfrm>
          <a:prstGeom prst="rect">
            <a:avLst/>
          </a:prstGeom>
          <a:solidFill>
            <a:schemeClr val="accent1"/>
          </a:solidFill>
          <a:ln>
            <a:noFill/>
          </a:ln>
        </p:spPr>
        <p:style>
          <a:lnRef idx="2">
            <a:schemeClr val="dk1">
              <a:shade val="50000"/>
            </a:schemeClr>
          </a:lnRef>
          <a:fillRef idx="1001">
            <a:schemeClr val="dk2"/>
          </a:fillRef>
          <a:effectRef idx="0">
            <a:schemeClr val="dk1"/>
          </a:effectRef>
          <a:fontRef idx="minor">
            <a:schemeClr val="lt1"/>
          </a:fontRef>
        </p:style>
        <p:txBody>
          <a:bodyPr rtlCol="0" anchor="ctr"/>
          <a:lstStyle/>
          <a:p>
            <a:pPr algn="ctr"/>
            <a:endParaRPr lang="pl-PL" sz="7200" dirty="0">
              <a:latin typeface="+mn-lt"/>
            </a:endParaRPr>
          </a:p>
        </p:txBody>
      </p:sp>
      <p:sp>
        <p:nvSpPr>
          <p:cNvPr id="4" name="Prostokąt 3">
            <a:extLst>
              <a:ext uri="{FF2B5EF4-FFF2-40B4-BE49-F238E27FC236}">
                <a16:creationId xmlns:a16="http://schemas.microsoft.com/office/drawing/2014/main" id="{78E13CFD-A0A5-E59B-E335-7C3C90205CF7}"/>
              </a:ext>
            </a:extLst>
          </p:cNvPr>
          <p:cNvSpPr/>
          <p:nvPr/>
        </p:nvSpPr>
        <p:spPr>
          <a:xfrm>
            <a:off x="16624549" y="3721350"/>
            <a:ext cx="5428158" cy="760780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pl-PL" sz="7200" dirty="0">
              <a:latin typeface="+mn-lt"/>
            </a:endParaRPr>
          </a:p>
        </p:txBody>
      </p:sp>
      <p:sp>
        <p:nvSpPr>
          <p:cNvPr id="14" name="Symbol zastępczy tekstu 3">
            <a:extLst>
              <a:ext uri="{FF2B5EF4-FFF2-40B4-BE49-F238E27FC236}">
                <a16:creationId xmlns:a16="http://schemas.microsoft.com/office/drawing/2014/main" id="{F7D8096E-EA06-8113-450A-D13708BAF2C2}"/>
              </a:ext>
            </a:extLst>
          </p:cNvPr>
          <p:cNvSpPr>
            <a:spLocks noGrp="1"/>
          </p:cNvSpPr>
          <p:nvPr>
            <p:ph type="body" sz="half" idx="2"/>
          </p:nvPr>
        </p:nvSpPr>
        <p:spPr>
          <a:xfrm>
            <a:off x="9767478" y="4968816"/>
            <a:ext cx="4849044" cy="6021236"/>
          </a:xfrm>
          <a:prstGeom prst="rect">
            <a:avLst/>
          </a:prstGeom>
        </p:spPr>
        <p:txBody>
          <a:bodyPr/>
          <a:lstStyle>
            <a:lvl1pPr marL="0" indent="0">
              <a:buNone/>
              <a:defRPr sz="3200">
                <a:solidFill>
                  <a:schemeClr val="bg1"/>
                </a:solidFill>
              </a:defRPr>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pl-PL"/>
              <a:t>Kliknij, aby edytować style wzorca tekstu</a:t>
            </a:r>
          </a:p>
        </p:txBody>
      </p:sp>
      <p:sp>
        <p:nvSpPr>
          <p:cNvPr id="6" name="Symbol zastępczy tekstu 2">
            <a:extLst>
              <a:ext uri="{FF2B5EF4-FFF2-40B4-BE49-F238E27FC236}">
                <a16:creationId xmlns:a16="http://schemas.microsoft.com/office/drawing/2014/main" id="{2E9875B4-8409-E4AC-D9F1-1D5A9398D815}"/>
              </a:ext>
            </a:extLst>
          </p:cNvPr>
          <p:cNvSpPr>
            <a:spLocks noGrp="1"/>
          </p:cNvSpPr>
          <p:nvPr>
            <p:ph type="body" idx="12" hasCustomPrompt="1"/>
          </p:nvPr>
        </p:nvSpPr>
        <p:spPr>
          <a:xfrm>
            <a:off x="5583267" y="233742"/>
            <a:ext cx="10315574" cy="993240"/>
          </a:xfrm>
          <a:prstGeom prst="rect">
            <a:avLst/>
          </a:prstGeom>
        </p:spPr>
        <p:txBody>
          <a:bodyPr anchor="b"/>
          <a:lstStyle>
            <a:lvl1pPr marL="0" indent="0">
              <a:buNone/>
              <a:defRPr sz="4000" b="0">
                <a:solidFill>
                  <a:schemeClr val="bg1"/>
                </a:solidFill>
                <a:latin typeface="+mn-lt"/>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l-PL" dirty="0"/>
              <a:t>Tytuł prezentacji</a:t>
            </a:r>
          </a:p>
        </p:txBody>
      </p:sp>
      <p:sp>
        <p:nvSpPr>
          <p:cNvPr id="10" name="Symbol zastępczy tekstu 2">
            <a:extLst>
              <a:ext uri="{FF2B5EF4-FFF2-40B4-BE49-F238E27FC236}">
                <a16:creationId xmlns:a16="http://schemas.microsoft.com/office/drawing/2014/main" id="{3EC19333-B63E-1F18-8372-B845098832FC}"/>
              </a:ext>
            </a:extLst>
          </p:cNvPr>
          <p:cNvSpPr>
            <a:spLocks noGrp="1"/>
          </p:cNvSpPr>
          <p:nvPr>
            <p:ph type="body" idx="1" hasCustomPrompt="1"/>
          </p:nvPr>
        </p:nvSpPr>
        <p:spPr>
          <a:xfrm>
            <a:off x="2647498" y="3942695"/>
            <a:ext cx="4849044" cy="801834"/>
          </a:xfrm>
          <a:prstGeom prst="rect">
            <a:avLst/>
          </a:prstGeom>
        </p:spPr>
        <p:txBody>
          <a:bodyPr anchor="b"/>
          <a:lstStyle>
            <a:lvl1pPr marL="0" indent="0" algn="l">
              <a:buNone/>
              <a:defRPr sz="4000" b="0">
                <a:solidFill>
                  <a:schemeClr val="bg1"/>
                </a:solidFill>
                <a:latin typeface="+mn-lt"/>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l-PL" dirty="0"/>
              <a:t>Tytuł</a:t>
            </a:r>
          </a:p>
        </p:txBody>
      </p:sp>
      <p:sp>
        <p:nvSpPr>
          <p:cNvPr id="11" name="Symbol zastępczy tekstu 3">
            <a:extLst>
              <a:ext uri="{FF2B5EF4-FFF2-40B4-BE49-F238E27FC236}">
                <a16:creationId xmlns:a16="http://schemas.microsoft.com/office/drawing/2014/main" id="{43564255-382C-D25C-6DA2-E5A1B55AF810}"/>
              </a:ext>
            </a:extLst>
          </p:cNvPr>
          <p:cNvSpPr>
            <a:spLocks noGrp="1"/>
          </p:cNvSpPr>
          <p:nvPr>
            <p:ph type="body" sz="half" idx="13"/>
          </p:nvPr>
        </p:nvSpPr>
        <p:spPr>
          <a:xfrm>
            <a:off x="2647498" y="4968816"/>
            <a:ext cx="4849044" cy="6021236"/>
          </a:xfrm>
          <a:prstGeom prst="rect">
            <a:avLst/>
          </a:prstGeom>
        </p:spPr>
        <p:txBody>
          <a:bodyPr/>
          <a:lstStyle>
            <a:lvl1pPr marL="0" indent="0">
              <a:buNone/>
              <a:defRPr sz="3200">
                <a:solidFill>
                  <a:schemeClr val="bg1"/>
                </a:solidFill>
              </a:defRPr>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pl-PL"/>
              <a:t>Kliknij, aby edytować style wzorca tekstu</a:t>
            </a:r>
          </a:p>
        </p:txBody>
      </p:sp>
      <p:sp>
        <p:nvSpPr>
          <p:cNvPr id="12" name="Symbol zastępczy tekstu 2">
            <a:extLst>
              <a:ext uri="{FF2B5EF4-FFF2-40B4-BE49-F238E27FC236}">
                <a16:creationId xmlns:a16="http://schemas.microsoft.com/office/drawing/2014/main" id="{BB1B5DA5-03CC-198C-1BC7-F44A574A17C3}"/>
              </a:ext>
            </a:extLst>
          </p:cNvPr>
          <p:cNvSpPr>
            <a:spLocks noGrp="1"/>
          </p:cNvSpPr>
          <p:nvPr>
            <p:ph type="body" idx="14" hasCustomPrompt="1"/>
          </p:nvPr>
        </p:nvSpPr>
        <p:spPr>
          <a:xfrm>
            <a:off x="9784740" y="3942695"/>
            <a:ext cx="4849044" cy="801834"/>
          </a:xfrm>
          <a:prstGeom prst="rect">
            <a:avLst/>
          </a:prstGeom>
        </p:spPr>
        <p:txBody>
          <a:bodyPr anchor="b"/>
          <a:lstStyle>
            <a:lvl1pPr marL="0" indent="0" algn="l">
              <a:buNone/>
              <a:defRPr sz="4000" b="0">
                <a:solidFill>
                  <a:schemeClr val="bg1"/>
                </a:solidFill>
                <a:latin typeface="+mn-lt"/>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l-PL" dirty="0"/>
              <a:t>Tytuł</a:t>
            </a:r>
          </a:p>
        </p:txBody>
      </p:sp>
      <p:sp>
        <p:nvSpPr>
          <p:cNvPr id="15" name="Symbol zastępczy tekstu 3">
            <a:extLst>
              <a:ext uri="{FF2B5EF4-FFF2-40B4-BE49-F238E27FC236}">
                <a16:creationId xmlns:a16="http://schemas.microsoft.com/office/drawing/2014/main" id="{095DD685-0067-4676-BB5B-1D18B9E09E2E}"/>
              </a:ext>
            </a:extLst>
          </p:cNvPr>
          <p:cNvSpPr>
            <a:spLocks noGrp="1"/>
          </p:cNvSpPr>
          <p:nvPr>
            <p:ph type="body" sz="half" idx="15"/>
          </p:nvPr>
        </p:nvSpPr>
        <p:spPr>
          <a:xfrm>
            <a:off x="16904700" y="4968816"/>
            <a:ext cx="4849044" cy="6021236"/>
          </a:xfrm>
          <a:prstGeom prst="rect">
            <a:avLst/>
          </a:prstGeom>
        </p:spPr>
        <p:txBody>
          <a:bodyPr/>
          <a:lstStyle>
            <a:lvl1pPr marL="0" indent="0">
              <a:buNone/>
              <a:defRPr sz="3200">
                <a:solidFill>
                  <a:schemeClr val="bg1"/>
                </a:solidFill>
              </a:defRPr>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pl-PL"/>
              <a:t>Kliknij, aby edytować style wzorca tekstu</a:t>
            </a:r>
          </a:p>
        </p:txBody>
      </p:sp>
      <p:sp>
        <p:nvSpPr>
          <p:cNvPr id="16" name="Symbol zastępczy tekstu 2">
            <a:extLst>
              <a:ext uri="{FF2B5EF4-FFF2-40B4-BE49-F238E27FC236}">
                <a16:creationId xmlns:a16="http://schemas.microsoft.com/office/drawing/2014/main" id="{AC1470DD-E2B2-892D-8CBD-F810D2B50FAE}"/>
              </a:ext>
            </a:extLst>
          </p:cNvPr>
          <p:cNvSpPr>
            <a:spLocks noGrp="1"/>
          </p:cNvSpPr>
          <p:nvPr>
            <p:ph type="body" idx="16" hasCustomPrompt="1"/>
          </p:nvPr>
        </p:nvSpPr>
        <p:spPr>
          <a:xfrm>
            <a:off x="16921962" y="3942695"/>
            <a:ext cx="4849044" cy="801834"/>
          </a:xfrm>
          <a:prstGeom prst="rect">
            <a:avLst/>
          </a:prstGeom>
        </p:spPr>
        <p:txBody>
          <a:bodyPr anchor="b"/>
          <a:lstStyle>
            <a:lvl1pPr marL="0" indent="0" algn="l">
              <a:buNone/>
              <a:defRPr sz="4000" b="0">
                <a:solidFill>
                  <a:schemeClr val="bg1"/>
                </a:solidFill>
                <a:latin typeface="+mn-lt"/>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l-PL" dirty="0"/>
              <a:t>Tytuł</a:t>
            </a:r>
          </a:p>
        </p:txBody>
      </p:sp>
      <p:sp>
        <p:nvSpPr>
          <p:cNvPr id="5" name="Symbol zastępczy numeru slajdu 5">
            <a:extLst>
              <a:ext uri="{FF2B5EF4-FFF2-40B4-BE49-F238E27FC236}">
                <a16:creationId xmlns:a16="http://schemas.microsoft.com/office/drawing/2014/main" id="{9164E69E-041C-2FFC-A245-FDBE3B8A151C}"/>
              </a:ext>
            </a:extLst>
          </p:cNvPr>
          <p:cNvSpPr>
            <a:spLocks noGrp="1"/>
          </p:cNvSpPr>
          <p:nvPr>
            <p:ph type="sldNum" sz="quarter" idx="4"/>
          </p:nvPr>
        </p:nvSpPr>
        <p:spPr>
          <a:xfrm>
            <a:off x="22707600" y="12712701"/>
            <a:ext cx="1342104" cy="730250"/>
          </a:xfrm>
          <a:prstGeom prst="rect">
            <a:avLst/>
          </a:prstGeom>
        </p:spPr>
        <p:txBody>
          <a:bodyPr/>
          <a:lstStyle>
            <a:lvl1pPr>
              <a:defRPr>
                <a:solidFill>
                  <a:schemeClr val="accent1"/>
                </a:solidFill>
              </a:defRPr>
            </a:lvl1pPr>
          </a:lstStyle>
          <a:p>
            <a:fld id="{20BEDB94-AABB-46B0-A26D-9DC175AF2EAF}" type="slidenum">
              <a:rPr lang="pl-PL" smtClean="0"/>
              <a:t>‹#›</a:t>
            </a:fld>
            <a:endParaRPr lang="pl-PL" dirty="0"/>
          </a:p>
        </p:txBody>
      </p:sp>
    </p:spTree>
    <p:extLst>
      <p:ext uri="{BB962C8B-B14F-4D97-AF65-F5344CB8AC3E}">
        <p14:creationId xmlns:p14="http://schemas.microsoft.com/office/powerpoint/2010/main" val="76837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bloki morski jasny">
    <p:spTree>
      <p:nvGrpSpPr>
        <p:cNvPr id="1" name=""/>
        <p:cNvGrpSpPr/>
        <p:nvPr/>
      </p:nvGrpSpPr>
      <p:grpSpPr>
        <a:xfrm>
          <a:off x="0" y="0"/>
          <a:ext cx="0" cy="0"/>
          <a:chOff x="0" y="0"/>
          <a:chExt cx="0" cy="0"/>
        </a:xfrm>
      </p:grpSpPr>
      <p:sp>
        <p:nvSpPr>
          <p:cNvPr id="7" name="Prostokąt 6">
            <a:extLst>
              <a:ext uri="{FF2B5EF4-FFF2-40B4-BE49-F238E27FC236}">
                <a16:creationId xmlns:a16="http://schemas.microsoft.com/office/drawing/2014/main" id="{85ED142C-AE09-0808-1075-D3FCB5505BA2}"/>
              </a:ext>
            </a:extLst>
          </p:cNvPr>
          <p:cNvSpPr/>
          <p:nvPr/>
        </p:nvSpPr>
        <p:spPr>
          <a:xfrm>
            <a:off x="0" y="0"/>
            <a:ext cx="24384000" cy="1609344"/>
          </a:xfrm>
          <a:prstGeom prst="rect">
            <a:avLst/>
          </a:prstGeom>
          <a:solidFill>
            <a:srgbClr val="0068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7200" dirty="0"/>
          </a:p>
        </p:txBody>
      </p:sp>
      <p:pic>
        <p:nvPicPr>
          <p:cNvPr id="8" name="Grafika 7">
            <a:extLst>
              <a:ext uri="{FF2B5EF4-FFF2-40B4-BE49-F238E27FC236}">
                <a16:creationId xmlns:a16="http://schemas.microsoft.com/office/drawing/2014/main" id="{B2296341-9787-0A7A-168C-C6E6317914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92055" y="-25052"/>
            <a:ext cx="2505454" cy="3561472"/>
          </a:xfrm>
          <a:prstGeom prst="rect">
            <a:avLst/>
          </a:prstGeom>
        </p:spPr>
      </p:pic>
      <p:sp>
        <p:nvSpPr>
          <p:cNvPr id="5" name="Symbol zastępczy tekstu 2">
            <a:extLst>
              <a:ext uri="{FF2B5EF4-FFF2-40B4-BE49-F238E27FC236}">
                <a16:creationId xmlns:a16="http://schemas.microsoft.com/office/drawing/2014/main" id="{E1E2E72E-3395-01FD-2559-E8166BBC02A5}"/>
              </a:ext>
            </a:extLst>
          </p:cNvPr>
          <p:cNvSpPr>
            <a:spLocks noGrp="1"/>
          </p:cNvSpPr>
          <p:nvPr>
            <p:ph type="body" idx="12" hasCustomPrompt="1"/>
          </p:nvPr>
        </p:nvSpPr>
        <p:spPr>
          <a:xfrm>
            <a:off x="5583267" y="233742"/>
            <a:ext cx="10315574" cy="993240"/>
          </a:xfrm>
          <a:prstGeom prst="rect">
            <a:avLst/>
          </a:prstGeom>
        </p:spPr>
        <p:txBody>
          <a:bodyPr anchor="b"/>
          <a:lstStyle>
            <a:lvl1pPr marL="0" indent="0">
              <a:buNone/>
              <a:defRPr sz="4000" b="0">
                <a:solidFill>
                  <a:schemeClr val="bg1"/>
                </a:solidFill>
                <a:latin typeface="+mn-lt"/>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l-PL" dirty="0"/>
              <a:t>Tytuł prezentacji</a:t>
            </a:r>
          </a:p>
        </p:txBody>
      </p:sp>
      <p:sp>
        <p:nvSpPr>
          <p:cNvPr id="10" name="Prostokąt 9">
            <a:extLst>
              <a:ext uri="{FF2B5EF4-FFF2-40B4-BE49-F238E27FC236}">
                <a16:creationId xmlns:a16="http://schemas.microsoft.com/office/drawing/2014/main" id="{387EEB21-804E-3636-BDB2-F53E4201CC9A}"/>
              </a:ext>
            </a:extLst>
          </p:cNvPr>
          <p:cNvSpPr/>
          <p:nvPr/>
        </p:nvSpPr>
        <p:spPr>
          <a:xfrm>
            <a:off x="2380422" y="3721350"/>
            <a:ext cx="5449824" cy="7607808"/>
          </a:xfrm>
          <a:prstGeom prst="rect">
            <a:avLst/>
          </a:prstGeom>
          <a:solidFill>
            <a:schemeClr val="accent6"/>
          </a:solidFill>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pl-PL" sz="7200" dirty="0">
              <a:solidFill>
                <a:schemeClr val="tx1"/>
              </a:solidFill>
              <a:latin typeface="+mn-lt"/>
            </a:endParaRPr>
          </a:p>
        </p:txBody>
      </p:sp>
      <p:sp>
        <p:nvSpPr>
          <p:cNvPr id="11" name="Prostokąt 10">
            <a:extLst>
              <a:ext uri="{FF2B5EF4-FFF2-40B4-BE49-F238E27FC236}">
                <a16:creationId xmlns:a16="http://schemas.microsoft.com/office/drawing/2014/main" id="{F9D5F8E5-CB33-150D-CD60-85ADADB21F79}"/>
              </a:ext>
            </a:extLst>
          </p:cNvPr>
          <p:cNvSpPr/>
          <p:nvPr/>
        </p:nvSpPr>
        <p:spPr>
          <a:xfrm>
            <a:off x="9484350" y="3721350"/>
            <a:ext cx="5449824" cy="7607808"/>
          </a:xfrm>
          <a:prstGeom prst="rect">
            <a:avLst/>
          </a:prstGeom>
          <a:solidFill>
            <a:schemeClr val="accent6"/>
          </a:solidFill>
          <a:ln>
            <a:noFill/>
          </a:ln>
        </p:spPr>
        <p:style>
          <a:lnRef idx="2">
            <a:schemeClr val="dk1">
              <a:shade val="50000"/>
            </a:schemeClr>
          </a:lnRef>
          <a:fillRef idx="1001">
            <a:schemeClr val="dk2"/>
          </a:fillRef>
          <a:effectRef idx="0">
            <a:schemeClr val="dk1"/>
          </a:effectRef>
          <a:fontRef idx="minor">
            <a:schemeClr val="lt1"/>
          </a:fontRef>
        </p:style>
        <p:txBody>
          <a:bodyPr rtlCol="0" anchor="ctr"/>
          <a:lstStyle/>
          <a:p>
            <a:pPr algn="ctr"/>
            <a:endParaRPr lang="pl-PL" sz="7200" dirty="0">
              <a:solidFill>
                <a:schemeClr val="tx1"/>
              </a:solidFill>
              <a:latin typeface="+mn-lt"/>
            </a:endParaRPr>
          </a:p>
        </p:txBody>
      </p:sp>
      <p:sp>
        <p:nvSpPr>
          <p:cNvPr id="12" name="Prostokąt 11">
            <a:extLst>
              <a:ext uri="{FF2B5EF4-FFF2-40B4-BE49-F238E27FC236}">
                <a16:creationId xmlns:a16="http://schemas.microsoft.com/office/drawing/2014/main" id="{42216D7C-9FC0-5342-D0D9-EEA653FC6AA8}"/>
              </a:ext>
            </a:extLst>
          </p:cNvPr>
          <p:cNvSpPr/>
          <p:nvPr/>
        </p:nvSpPr>
        <p:spPr>
          <a:xfrm>
            <a:off x="16624549" y="3721350"/>
            <a:ext cx="5428158" cy="7607808"/>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pl-PL" sz="7200" dirty="0">
              <a:solidFill>
                <a:schemeClr val="tx1"/>
              </a:solidFill>
              <a:latin typeface="+mn-lt"/>
            </a:endParaRPr>
          </a:p>
        </p:txBody>
      </p:sp>
      <p:sp>
        <p:nvSpPr>
          <p:cNvPr id="15" name="Symbol zastępczy tekstu 3">
            <a:extLst>
              <a:ext uri="{FF2B5EF4-FFF2-40B4-BE49-F238E27FC236}">
                <a16:creationId xmlns:a16="http://schemas.microsoft.com/office/drawing/2014/main" id="{D226FD04-95DF-8C36-DC1B-F44ED76A7560}"/>
              </a:ext>
            </a:extLst>
          </p:cNvPr>
          <p:cNvSpPr>
            <a:spLocks noGrp="1"/>
          </p:cNvSpPr>
          <p:nvPr>
            <p:ph type="body" sz="half" idx="2"/>
          </p:nvPr>
        </p:nvSpPr>
        <p:spPr>
          <a:xfrm>
            <a:off x="9767478" y="4968816"/>
            <a:ext cx="4849044" cy="6021236"/>
          </a:xfrm>
          <a:prstGeom prst="rect">
            <a:avLst/>
          </a:prstGeom>
        </p:spPr>
        <p:txBody>
          <a:bodyPr/>
          <a:lstStyle>
            <a:lvl1pPr marL="0" indent="0">
              <a:buNone/>
              <a:defRPr sz="3200">
                <a:solidFill>
                  <a:schemeClr val="tx1"/>
                </a:solidFill>
              </a:defRPr>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pl-PL"/>
              <a:t>Kliknij, aby edytować style wzorca tekstu</a:t>
            </a:r>
          </a:p>
        </p:txBody>
      </p:sp>
      <p:sp>
        <p:nvSpPr>
          <p:cNvPr id="16" name="Symbol zastępczy tekstu 2">
            <a:extLst>
              <a:ext uri="{FF2B5EF4-FFF2-40B4-BE49-F238E27FC236}">
                <a16:creationId xmlns:a16="http://schemas.microsoft.com/office/drawing/2014/main" id="{A8418907-B541-8D00-CE57-1988419622DB}"/>
              </a:ext>
            </a:extLst>
          </p:cNvPr>
          <p:cNvSpPr>
            <a:spLocks noGrp="1"/>
          </p:cNvSpPr>
          <p:nvPr>
            <p:ph type="body" idx="1" hasCustomPrompt="1"/>
          </p:nvPr>
        </p:nvSpPr>
        <p:spPr>
          <a:xfrm>
            <a:off x="2647498" y="3942695"/>
            <a:ext cx="4849044" cy="801834"/>
          </a:xfrm>
          <a:prstGeom prst="rect">
            <a:avLst/>
          </a:prstGeom>
        </p:spPr>
        <p:txBody>
          <a:bodyPr anchor="b"/>
          <a:lstStyle>
            <a:lvl1pPr marL="0" indent="0" algn="l">
              <a:buNone/>
              <a:defRPr sz="4000" b="0">
                <a:solidFill>
                  <a:schemeClr val="tx1"/>
                </a:solidFill>
                <a:latin typeface="+mn-lt"/>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l-PL" dirty="0"/>
              <a:t>Tytuł</a:t>
            </a:r>
          </a:p>
        </p:txBody>
      </p:sp>
      <p:sp>
        <p:nvSpPr>
          <p:cNvPr id="17" name="Symbol zastępczy tekstu 3">
            <a:extLst>
              <a:ext uri="{FF2B5EF4-FFF2-40B4-BE49-F238E27FC236}">
                <a16:creationId xmlns:a16="http://schemas.microsoft.com/office/drawing/2014/main" id="{3C9BCBE3-1F0F-C5F8-78B8-33F7C40201F9}"/>
              </a:ext>
            </a:extLst>
          </p:cNvPr>
          <p:cNvSpPr>
            <a:spLocks noGrp="1"/>
          </p:cNvSpPr>
          <p:nvPr>
            <p:ph type="body" sz="half" idx="13"/>
          </p:nvPr>
        </p:nvSpPr>
        <p:spPr>
          <a:xfrm>
            <a:off x="2647498" y="4968816"/>
            <a:ext cx="4849044" cy="6021236"/>
          </a:xfrm>
          <a:prstGeom prst="rect">
            <a:avLst/>
          </a:prstGeom>
        </p:spPr>
        <p:txBody>
          <a:bodyPr/>
          <a:lstStyle>
            <a:lvl1pPr marL="0" indent="0">
              <a:buNone/>
              <a:defRPr sz="3200">
                <a:solidFill>
                  <a:schemeClr val="tx1"/>
                </a:solidFill>
              </a:defRPr>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pl-PL"/>
              <a:t>Kliknij, aby edytować style wzorca tekstu</a:t>
            </a:r>
          </a:p>
        </p:txBody>
      </p:sp>
      <p:sp>
        <p:nvSpPr>
          <p:cNvPr id="19" name="Symbol zastępczy tekstu 2">
            <a:extLst>
              <a:ext uri="{FF2B5EF4-FFF2-40B4-BE49-F238E27FC236}">
                <a16:creationId xmlns:a16="http://schemas.microsoft.com/office/drawing/2014/main" id="{59BFC2BC-EFC6-E02C-B7E7-71EFEE84A354}"/>
              </a:ext>
            </a:extLst>
          </p:cNvPr>
          <p:cNvSpPr>
            <a:spLocks noGrp="1"/>
          </p:cNvSpPr>
          <p:nvPr>
            <p:ph type="body" idx="14" hasCustomPrompt="1"/>
          </p:nvPr>
        </p:nvSpPr>
        <p:spPr>
          <a:xfrm>
            <a:off x="9784740" y="3942695"/>
            <a:ext cx="4849044" cy="801834"/>
          </a:xfrm>
          <a:prstGeom prst="rect">
            <a:avLst/>
          </a:prstGeom>
        </p:spPr>
        <p:txBody>
          <a:bodyPr anchor="b"/>
          <a:lstStyle>
            <a:lvl1pPr marL="0" indent="0" algn="l">
              <a:buNone/>
              <a:defRPr sz="4000" b="0">
                <a:solidFill>
                  <a:schemeClr val="tx1"/>
                </a:solidFill>
                <a:latin typeface="+mn-lt"/>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l-PL" dirty="0"/>
              <a:t>Tytuł</a:t>
            </a:r>
          </a:p>
        </p:txBody>
      </p:sp>
      <p:sp>
        <p:nvSpPr>
          <p:cNvPr id="21" name="Symbol zastępczy tekstu 3">
            <a:extLst>
              <a:ext uri="{FF2B5EF4-FFF2-40B4-BE49-F238E27FC236}">
                <a16:creationId xmlns:a16="http://schemas.microsoft.com/office/drawing/2014/main" id="{278887BA-0300-EE24-D8FB-1483D149BD2B}"/>
              </a:ext>
            </a:extLst>
          </p:cNvPr>
          <p:cNvSpPr>
            <a:spLocks noGrp="1"/>
          </p:cNvSpPr>
          <p:nvPr>
            <p:ph type="body" sz="half" idx="15"/>
          </p:nvPr>
        </p:nvSpPr>
        <p:spPr>
          <a:xfrm>
            <a:off x="16904700" y="4968816"/>
            <a:ext cx="4849044" cy="6021236"/>
          </a:xfrm>
          <a:prstGeom prst="rect">
            <a:avLst/>
          </a:prstGeom>
        </p:spPr>
        <p:txBody>
          <a:bodyPr/>
          <a:lstStyle>
            <a:lvl1pPr marL="0" indent="0">
              <a:buNone/>
              <a:defRPr sz="3200">
                <a:solidFill>
                  <a:schemeClr val="tx1"/>
                </a:solidFill>
              </a:defRPr>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pl-PL"/>
              <a:t>Kliknij, aby edytować style wzorca tekstu</a:t>
            </a:r>
          </a:p>
        </p:txBody>
      </p:sp>
      <p:sp>
        <p:nvSpPr>
          <p:cNvPr id="22" name="Symbol zastępczy tekstu 2">
            <a:extLst>
              <a:ext uri="{FF2B5EF4-FFF2-40B4-BE49-F238E27FC236}">
                <a16:creationId xmlns:a16="http://schemas.microsoft.com/office/drawing/2014/main" id="{F2570D79-A9C9-4977-5299-33B672C696FF}"/>
              </a:ext>
            </a:extLst>
          </p:cNvPr>
          <p:cNvSpPr>
            <a:spLocks noGrp="1"/>
          </p:cNvSpPr>
          <p:nvPr>
            <p:ph type="body" idx="16" hasCustomPrompt="1"/>
          </p:nvPr>
        </p:nvSpPr>
        <p:spPr>
          <a:xfrm>
            <a:off x="16921962" y="3942695"/>
            <a:ext cx="4849044" cy="801834"/>
          </a:xfrm>
          <a:prstGeom prst="rect">
            <a:avLst/>
          </a:prstGeom>
        </p:spPr>
        <p:txBody>
          <a:bodyPr anchor="b"/>
          <a:lstStyle>
            <a:lvl1pPr marL="0" indent="0" algn="l">
              <a:buNone/>
              <a:defRPr sz="4000" b="0">
                <a:solidFill>
                  <a:schemeClr val="tx1"/>
                </a:solidFill>
                <a:latin typeface="+mn-lt"/>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l-PL" dirty="0"/>
              <a:t>Tytuł</a:t>
            </a:r>
          </a:p>
        </p:txBody>
      </p:sp>
      <p:sp>
        <p:nvSpPr>
          <p:cNvPr id="2" name="Symbol zastępczy numeru slajdu 5">
            <a:extLst>
              <a:ext uri="{FF2B5EF4-FFF2-40B4-BE49-F238E27FC236}">
                <a16:creationId xmlns:a16="http://schemas.microsoft.com/office/drawing/2014/main" id="{2E85AD5E-DA5E-D55F-EEB9-3C566A515700}"/>
              </a:ext>
            </a:extLst>
          </p:cNvPr>
          <p:cNvSpPr>
            <a:spLocks noGrp="1"/>
          </p:cNvSpPr>
          <p:nvPr>
            <p:ph type="sldNum" sz="quarter" idx="4"/>
          </p:nvPr>
        </p:nvSpPr>
        <p:spPr>
          <a:xfrm>
            <a:off x="22707600" y="12712701"/>
            <a:ext cx="1342104" cy="730250"/>
          </a:xfrm>
          <a:prstGeom prst="rect">
            <a:avLst/>
          </a:prstGeom>
        </p:spPr>
        <p:txBody>
          <a:bodyPr/>
          <a:lstStyle>
            <a:lvl1pPr>
              <a:defRPr>
                <a:solidFill>
                  <a:schemeClr val="accent1"/>
                </a:solidFill>
              </a:defRPr>
            </a:lvl1pPr>
          </a:lstStyle>
          <a:p>
            <a:fld id="{20BEDB94-AABB-46B0-A26D-9DC175AF2EAF}" type="slidenum">
              <a:rPr lang="pl-PL" smtClean="0"/>
              <a:t>‹#›</a:t>
            </a:fld>
            <a:endParaRPr lang="pl-PL" dirty="0"/>
          </a:p>
        </p:txBody>
      </p:sp>
    </p:spTree>
    <p:extLst>
      <p:ext uri="{BB962C8B-B14F-4D97-AF65-F5344CB8AC3E}">
        <p14:creationId xmlns:p14="http://schemas.microsoft.com/office/powerpoint/2010/main" val="485912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unktory + grafika 1">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0A89A81-5332-82E5-C991-59C39DD11D39}"/>
              </a:ext>
            </a:extLst>
          </p:cNvPr>
          <p:cNvSpPr>
            <a:spLocks noGrp="1"/>
          </p:cNvSpPr>
          <p:nvPr>
            <p:ph type="title"/>
          </p:nvPr>
        </p:nvSpPr>
        <p:spPr>
          <a:xfrm>
            <a:off x="892628" y="770445"/>
            <a:ext cx="10363200" cy="2651126"/>
          </a:xfrm>
          <a:prstGeom prst="rect">
            <a:avLst/>
          </a:prstGeom>
        </p:spPr>
        <p:txBody>
          <a:bodyPr/>
          <a:lstStyle>
            <a:lvl1pPr>
              <a:defRPr>
                <a:latin typeface="+mn-lt"/>
              </a:defRPr>
            </a:lvl1pPr>
          </a:lstStyle>
          <a:p>
            <a:r>
              <a:rPr lang="pl-PL"/>
              <a:t>Kliknij, aby edytować styl</a:t>
            </a:r>
            <a:endParaRPr lang="pl-PL" dirty="0"/>
          </a:p>
        </p:txBody>
      </p:sp>
      <p:sp>
        <p:nvSpPr>
          <p:cNvPr id="9" name="Symbol zastępczy obrazu 2">
            <a:extLst>
              <a:ext uri="{FF2B5EF4-FFF2-40B4-BE49-F238E27FC236}">
                <a16:creationId xmlns:a16="http://schemas.microsoft.com/office/drawing/2014/main" id="{A621609E-086F-5A12-8B67-09F9D9CCF77C}"/>
              </a:ext>
            </a:extLst>
          </p:cNvPr>
          <p:cNvSpPr>
            <a:spLocks noGrp="1"/>
          </p:cNvSpPr>
          <p:nvPr>
            <p:ph type="pic" idx="1"/>
          </p:nvPr>
        </p:nvSpPr>
        <p:spPr>
          <a:xfrm>
            <a:off x="12344404" y="1"/>
            <a:ext cx="12039596" cy="13715998"/>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pl-PL"/>
              <a:t>Kliknij ikonę, aby dodać obraz</a:t>
            </a:r>
            <a:endParaRPr lang="pl-PL" dirty="0"/>
          </a:p>
        </p:txBody>
      </p:sp>
      <p:sp>
        <p:nvSpPr>
          <p:cNvPr id="5" name="Symbol zastępczy zawartości 5">
            <a:extLst>
              <a:ext uri="{FF2B5EF4-FFF2-40B4-BE49-F238E27FC236}">
                <a16:creationId xmlns:a16="http://schemas.microsoft.com/office/drawing/2014/main" id="{061E2C94-6ECF-76AF-2C0E-7CC6BDF5E4A8}"/>
              </a:ext>
            </a:extLst>
          </p:cNvPr>
          <p:cNvSpPr>
            <a:spLocks noGrp="1"/>
          </p:cNvSpPr>
          <p:nvPr>
            <p:ph sz="quarter" idx="4"/>
          </p:nvPr>
        </p:nvSpPr>
        <p:spPr>
          <a:xfrm>
            <a:off x="889452" y="3905969"/>
            <a:ext cx="10366376" cy="9039586"/>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Tree>
    <p:extLst>
      <p:ext uri="{BB962C8B-B14F-4D97-AF65-F5344CB8AC3E}">
        <p14:creationId xmlns:p14="http://schemas.microsoft.com/office/powerpoint/2010/main" val="1898541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unktory + grafika 2">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0A89A81-5332-82E5-C991-59C39DD11D39}"/>
              </a:ext>
            </a:extLst>
          </p:cNvPr>
          <p:cNvSpPr>
            <a:spLocks noGrp="1"/>
          </p:cNvSpPr>
          <p:nvPr>
            <p:ph type="title"/>
          </p:nvPr>
        </p:nvSpPr>
        <p:spPr>
          <a:xfrm>
            <a:off x="13042668" y="730251"/>
            <a:ext cx="10363200" cy="2651126"/>
          </a:xfrm>
          <a:prstGeom prst="rect">
            <a:avLst/>
          </a:prstGeom>
        </p:spPr>
        <p:txBody>
          <a:bodyPr/>
          <a:lstStyle>
            <a:lvl1pPr>
              <a:defRPr>
                <a:latin typeface="+mn-lt"/>
              </a:defRPr>
            </a:lvl1pPr>
          </a:lstStyle>
          <a:p>
            <a:r>
              <a:rPr lang="pl-PL"/>
              <a:t>Kliknij, aby edytować styl</a:t>
            </a:r>
            <a:endParaRPr lang="pl-PL" dirty="0"/>
          </a:p>
        </p:txBody>
      </p:sp>
      <p:sp>
        <p:nvSpPr>
          <p:cNvPr id="9" name="Symbol zastępczy obrazu 2">
            <a:extLst>
              <a:ext uri="{FF2B5EF4-FFF2-40B4-BE49-F238E27FC236}">
                <a16:creationId xmlns:a16="http://schemas.microsoft.com/office/drawing/2014/main" id="{A621609E-086F-5A12-8B67-09F9D9CCF77C}"/>
              </a:ext>
            </a:extLst>
          </p:cNvPr>
          <p:cNvSpPr>
            <a:spLocks noGrp="1"/>
          </p:cNvSpPr>
          <p:nvPr>
            <p:ph type="pic" idx="1"/>
          </p:nvPr>
        </p:nvSpPr>
        <p:spPr>
          <a:xfrm>
            <a:off x="2" y="1"/>
            <a:ext cx="12039596" cy="13715998"/>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pl-PL"/>
              <a:t>Kliknij ikonę, aby dodać obraz</a:t>
            </a:r>
            <a:endParaRPr lang="pl-PL" dirty="0"/>
          </a:p>
        </p:txBody>
      </p:sp>
      <p:sp>
        <p:nvSpPr>
          <p:cNvPr id="4" name="Symbol zastępczy numeru slajdu 5">
            <a:extLst>
              <a:ext uri="{FF2B5EF4-FFF2-40B4-BE49-F238E27FC236}">
                <a16:creationId xmlns:a16="http://schemas.microsoft.com/office/drawing/2014/main" id="{E8E3BA16-A3B0-2AB0-1626-7DE14C0D8191}"/>
              </a:ext>
            </a:extLst>
          </p:cNvPr>
          <p:cNvSpPr>
            <a:spLocks noGrp="1"/>
          </p:cNvSpPr>
          <p:nvPr>
            <p:ph type="sldNum" sz="quarter" idx="4"/>
          </p:nvPr>
        </p:nvSpPr>
        <p:spPr>
          <a:xfrm>
            <a:off x="22707600" y="12712701"/>
            <a:ext cx="1342104" cy="730250"/>
          </a:xfrm>
          <a:prstGeom prst="rect">
            <a:avLst/>
          </a:prstGeom>
        </p:spPr>
        <p:txBody>
          <a:bodyPr/>
          <a:lstStyle>
            <a:lvl1pPr>
              <a:defRPr>
                <a:solidFill>
                  <a:schemeClr val="accent1"/>
                </a:solidFill>
              </a:defRPr>
            </a:lvl1pPr>
          </a:lstStyle>
          <a:p>
            <a:fld id="{20BEDB94-AABB-46B0-A26D-9DC175AF2EAF}" type="slidenum">
              <a:rPr lang="pl-PL" smtClean="0"/>
              <a:t>‹#›</a:t>
            </a:fld>
            <a:endParaRPr lang="pl-PL" dirty="0"/>
          </a:p>
        </p:txBody>
      </p:sp>
      <p:sp>
        <p:nvSpPr>
          <p:cNvPr id="6" name="Symbol zastępczy zawartości 5">
            <a:extLst>
              <a:ext uri="{FF2B5EF4-FFF2-40B4-BE49-F238E27FC236}">
                <a16:creationId xmlns:a16="http://schemas.microsoft.com/office/drawing/2014/main" id="{44A657AD-EF47-5455-316C-E2E8C5DF11C8}"/>
              </a:ext>
            </a:extLst>
          </p:cNvPr>
          <p:cNvSpPr>
            <a:spLocks noGrp="1"/>
          </p:cNvSpPr>
          <p:nvPr>
            <p:ph sz="quarter" idx="10"/>
          </p:nvPr>
        </p:nvSpPr>
        <p:spPr>
          <a:xfrm>
            <a:off x="13042668" y="3819703"/>
            <a:ext cx="10366376" cy="868859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Tree>
    <p:extLst>
      <p:ext uri="{BB962C8B-B14F-4D97-AF65-F5344CB8AC3E}">
        <p14:creationId xmlns:p14="http://schemas.microsoft.com/office/powerpoint/2010/main" val="1489020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AC841DA2-BF23-5182-5C08-9CB43E7AB765}"/>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88E2D3E9-8CD9-9317-4F54-77E52D49C95C}"/>
              </a:ext>
            </a:extLst>
          </p:cNvPr>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216071282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898526" indent="-898526" algn="l" defTabSz="1828800" rtl="0" eaLnBrk="1" latinLnBrk="0" hangingPunct="1">
        <a:lnSpc>
          <a:spcPct val="90000"/>
        </a:lnSpc>
        <a:spcBef>
          <a:spcPts val="2000"/>
        </a:spcBef>
        <a:buClr>
          <a:schemeClr val="accent1"/>
        </a:buClr>
        <a:buFont typeface="Wingdings" panose="05000000000000000000" pitchFamily="2" charset="2"/>
        <a:buChar char=""/>
        <a:defRPr sz="5600" kern="1200">
          <a:solidFill>
            <a:schemeClr val="tx1"/>
          </a:solidFill>
          <a:latin typeface="+mn-lt"/>
          <a:ea typeface="+mn-ea"/>
          <a:cs typeface="+mn-cs"/>
        </a:defRPr>
      </a:lvl1pPr>
      <a:lvl2pPr marL="1793876" indent="-879476" algn="l" defTabSz="1828800" rtl="0" eaLnBrk="1" latinLnBrk="0" hangingPunct="1">
        <a:lnSpc>
          <a:spcPct val="90000"/>
        </a:lnSpc>
        <a:spcBef>
          <a:spcPts val="1000"/>
        </a:spcBef>
        <a:buClr>
          <a:schemeClr val="accent1"/>
        </a:buClr>
        <a:buFont typeface="Wingdings" panose="05000000000000000000" pitchFamily="2" charset="2"/>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Clr>
          <a:schemeClr val="accent1"/>
        </a:buClr>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Clr>
          <a:schemeClr val="accent1"/>
        </a:buClr>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Clr>
          <a:schemeClr val="accent1"/>
        </a:buClr>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pl-PL"/>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4.xml"/><Relationship Id="rId4" Type="http://schemas.openxmlformats.org/officeDocument/2006/relationships/image" Target="../media/image5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4.xml"/><Relationship Id="rId4" Type="http://schemas.openxmlformats.org/officeDocument/2006/relationships/hyperlink" Target="https://en.wikipedia.org/w/index.php?title=Free_Comic_Book_Day&amp;oldid=1086622180" TargetMode="External"/></Relationships>
</file>

<file path=ppt/slides/_rels/slide7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mendeley.com/download-reference-manager/" TargetMode="Externa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E8454C5-1C3E-419C-A5AD-B4C9CFC0BB3E}"/>
              </a:ext>
            </a:extLst>
          </p:cNvPr>
          <p:cNvSpPr>
            <a:spLocks noGrp="1"/>
          </p:cNvSpPr>
          <p:nvPr>
            <p:ph type="title"/>
          </p:nvPr>
        </p:nvSpPr>
        <p:spPr>
          <a:xfrm>
            <a:off x="9982739" y="4397541"/>
            <a:ext cx="13972328" cy="3850368"/>
          </a:xfrm>
        </p:spPr>
        <p:txBody>
          <a:bodyPr anchor="ctr">
            <a:normAutofit/>
          </a:bodyPr>
          <a:lstStyle/>
          <a:p>
            <a:r>
              <a:rPr lang="en-US" sz="6600" b="1" dirty="0"/>
              <a:t>Searching and Sharing of Knowledge</a:t>
            </a:r>
            <a:br>
              <a:rPr lang="pl-PL" sz="6600" b="1" dirty="0"/>
            </a:br>
            <a:r>
              <a:rPr lang="pl-PL" sz="6600" b="1" dirty="0"/>
              <a:t>Reference </a:t>
            </a:r>
            <a:r>
              <a:rPr lang="pl-PL" sz="6600" b="1" dirty="0" err="1"/>
              <a:t>managers</a:t>
            </a:r>
            <a:r>
              <a:rPr lang="pl-PL" sz="6600" b="1" dirty="0"/>
              <a:t>, learning </a:t>
            </a:r>
            <a:r>
              <a:rPr lang="pl-PL" sz="6600" b="1" dirty="0" err="1"/>
              <a:t>tools</a:t>
            </a:r>
            <a:endParaRPr lang="pl-PL" sz="6600" b="1" dirty="0"/>
          </a:p>
        </p:txBody>
      </p:sp>
      <p:sp>
        <p:nvSpPr>
          <p:cNvPr id="5" name="Symbol zastępczy tekstu 4">
            <a:extLst>
              <a:ext uri="{FF2B5EF4-FFF2-40B4-BE49-F238E27FC236}">
                <a16:creationId xmlns:a16="http://schemas.microsoft.com/office/drawing/2014/main" id="{0E132700-A3BF-07C8-1536-7E19452C9A4B}"/>
              </a:ext>
            </a:extLst>
          </p:cNvPr>
          <p:cNvSpPr>
            <a:spLocks noGrp="1"/>
          </p:cNvSpPr>
          <p:nvPr>
            <p:ph type="body" idx="1"/>
          </p:nvPr>
        </p:nvSpPr>
        <p:spPr/>
        <p:txBody>
          <a:bodyPr/>
          <a:lstStyle/>
          <a:p>
            <a:r>
              <a:rPr lang="pl-PL" dirty="0"/>
              <a:t>2024</a:t>
            </a:r>
          </a:p>
        </p:txBody>
      </p:sp>
    </p:spTree>
    <p:extLst>
      <p:ext uri="{BB962C8B-B14F-4D97-AF65-F5344CB8AC3E}">
        <p14:creationId xmlns:p14="http://schemas.microsoft.com/office/powerpoint/2010/main" val="4089919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8F5A1DD-A93C-4775-9FBF-62720D8414DF}"/>
              </a:ext>
            </a:extLst>
          </p:cNvPr>
          <p:cNvSpPr>
            <a:spLocks noGrp="1"/>
          </p:cNvSpPr>
          <p:nvPr>
            <p:ph type="title" idx="4294967295"/>
          </p:nvPr>
        </p:nvSpPr>
        <p:spPr>
          <a:xfrm>
            <a:off x="417005" y="1619849"/>
            <a:ext cx="21859337" cy="2651125"/>
          </a:xfrm>
        </p:spPr>
        <p:txBody>
          <a:bodyPr>
            <a:normAutofit/>
          </a:bodyPr>
          <a:lstStyle/>
          <a:p>
            <a:r>
              <a:rPr lang="pl-PL" dirty="0"/>
              <a:t>Step 3: </a:t>
            </a:r>
            <a:r>
              <a:rPr lang="en-US" dirty="0"/>
              <a:t>Installing</a:t>
            </a:r>
            <a:r>
              <a:rPr lang="pl-PL" dirty="0"/>
              <a:t> </a:t>
            </a:r>
            <a:r>
              <a:rPr lang="pl-PL" dirty="0" err="1"/>
              <a:t>Mendeley</a:t>
            </a:r>
            <a:r>
              <a:rPr lang="pl-PL" dirty="0"/>
              <a:t> plug-in </a:t>
            </a:r>
            <a:r>
              <a:rPr lang="pl-PL" dirty="0" err="1"/>
              <a:t>at</a:t>
            </a:r>
            <a:r>
              <a:rPr lang="pl-PL" dirty="0"/>
              <a:t> the web </a:t>
            </a:r>
            <a:r>
              <a:rPr lang="pl-PL" dirty="0" err="1"/>
              <a:t>browser</a:t>
            </a:r>
            <a:r>
              <a:rPr lang="pl-PL" dirty="0"/>
              <a:t> </a:t>
            </a:r>
          </a:p>
        </p:txBody>
      </p:sp>
      <p:sp>
        <p:nvSpPr>
          <p:cNvPr id="9" name="Symbol zastępczy zawartości 8">
            <a:extLst>
              <a:ext uri="{FF2B5EF4-FFF2-40B4-BE49-F238E27FC236}">
                <a16:creationId xmlns:a16="http://schemas.microsoft.com/office/drawing/2014/main" id="{5DF9CC92-B2B9-4D32-A405-F193B9F1C2D5}"/>
              </a:ext>
            </a:extLst>
          </p:cNvPr>
          <p:cNvSpPr>
            <a:spLocks noGrp="1"/>
          </p:cNvSpPr>
          <p:nvPr>
            <p:ph idx="4294967295"/>
          </p:nvPr>
        </p:nvSpPr>
        <p:spPr>
          <a:xfrm>
            <a:off x="843774" y="4270974"/>
            <a:ext cx="21005800" cy="8128000"/>
          </a:xfrm>
        </p:spPr>
        <p:txBody>
          <a:bodyPr/>
          <a:lstStyle/>
          <a:p>
            <a:r>
              <a:rPr lang="en-US" dirty="0"/>
              <a:t>Install plug-in to your browser to make gathering literature easier</a:t>
            </a:r>
            <a:endParaRPr lang="pl-PL" dirty="0"/>
          </a:p>
        </p:txBody>
      </p:sp>
      <p:pic>
        <p:nvPicPr>
          <p:cNvPr id="5" name="Obraz 4">
            <a:extLst>
              <a:ext uri="{FF2B5EF4-FFF2-40B4-BE49-F238E27FC236}">
                <a16:creationId xmlns:a16="http://schemas.microsoft.com/office/drawing/2014/main" id="{A8875267-AF5C-479A-BD4C-A679800F6889}"/>
              </a:ext>
            </a:extLst>
          </p:cNvPr>
          <p:cNvPicPr>
            <a:picLocks noChangeAspect="1"/>
          </p:cNvPicPr>
          <p:nvPr/>
        </p:nvPicPr>
        <p:blipFill>
          <a:blip r:embed="rId2"/>
          <a:stretch>
            <a:fillRect/>
          </a:stretch>
        </p:blipFill>
        <p:spPr>
          <a:xfrm>
            <a:off x="11346674" y="5654941"/>
            <a:ext cx="12264639" cy="7831138"/>
          </a:xfrm>
          <a:prstGeom prst="rect">
            <a:avLst/>
          </a:prstGeom>
          <a:effectLst>
            <a:outerShdw blurRad="63500" sx="102000" sy="102000" algn="ctr" rotWithShape="0">
              <a:prstClr val="black">
                <a:alpha val="40000"/>
              </a:prstClr>
            </a:outerShdw>
          </a:effectLst>
        </p:spPr>
      </p:pic>
      <p:pic>
        <p:nvPicPr>
          <p:cNvPr id="11" name="Obraz 10">
            <a:extLst>
              <a:ext uri="{FF2B5EF4-FFF2-40B4-BE49-F238E27FC236}">
                <a16:creationId xmlns:a16="http://schemas.microsoft.com/office/drawing/2014/main" id="{3C384563-13A4-411A-A149-8E3DD27D1D66}"/>
              </a:ext>
            </a:extLst>
          </p:cNvPr>
          <p:cNvPicPr>
            <a:picLocks noChangeAspect="1"/>
          </p:cNvPicPr>
          <p:nvPr/>
        </p:nvPicPr>
        <p:blipFill>
          <a:blip r:embed="rId3"/>
          <a:stretch>
            <a:fillRect/>
          </a:stretch>
        </p:blipFill>
        <p:spPr>
          <a:xfrm>
            <a:off x="4537177" y="9006522"/>
            <a:ext cx="11009666" cy="397922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76513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8F5A1DD-A93C-4775-9FBF-62720D8414DF}"/>
              </a:ext>
            </a:extLst>
          </p:cNvPr>
          <p:cNvSpPr>
            <a:spLocks noGrp="1"/>
          </p:cNvSpPr>
          <p:nvPr>
            <p:ph type="title" idx="4294967295"/>
          </p:nvPr>
        </p:nvSpPr>
        <p:spPr>
          <a:xfrm>
            <a:off x="500332" y="2398526"/>
            <a:ext cx="19384963" cy="2651125"/>
          </a:xfrm>
        </p:spPr>
        <p:txBody>
          <a:bodyPr>
            <a:normAutofit/>
          </a:bodyPr>
          <a:lstStyle/>
          <a:p>
            <a:r>
              <a:rPr lang="pl-PL" dirty="0"/>
              <a:t>Step 3: </a:t>
            </a:r>
            <a:r>
              <a:rPr lang="en-US" dirty="0"/>
              <a:t>Installing</a:t>
            </a:r>
            <a:r>
              <a:rPr lang="pl-PL" dirty="0"/>
              <a:t> </a:t>
            </a:r>
            <a:r>
              <a:rPr lang="pl-PL" dirty="0" err="1"/>
              <a:t>Mendeley</a:t>
            </a:r>
            <a:r>
              <a:rPr lang="pl-PL" dirty="0"/>
              <a:t> plug in </a:t>
            </a:r>
            <a:r>
              <a:rPr lang="pl-PL" dirty="0" err="1"/>
              <a:t>in</a:t>
            </a:r>
            <a:r>
              <a:rPr lang="pl-PL" dirty="0"/>
              <a:t> web </a:t>
            </a:r>
            <a:r>
              <a:rPr lang="pl-PL" dirty="0" err="1"/>
              <a:t>browser</a:t>
            </a:r>
            <a:r>
              <a:rPr lang="pl-PL" dirty="0"/>
              <a:t> </a:t>
            </a:r>
          </a:p>
        </p:txBody>
      </p:sp>
      <p:sp>
        <p:nvSpPr>
          <p:cNvPr id="9" name="Symbol zastępczy zawartości 8">
            <a:extLst>
              <a:ext uri="{FF2B5EF4-FFF2-40B4-BE49-F238E27FC236}">
                <a16:creationId xmlns:a16="http://schemas.microsoft.com/office/drawing/2014/main" id="{5DF9CC92-B2B9-4D32-A405-F193B9F1C2D5}"/>
              </a:ext>
            </a:extLst>
          </p:cNvPr>
          <p:cNvSpPr>
            <a:spLocks noGrp="1"/>
          </p:cNvSpPr>
          <p:nvPr>
            <p:ph idx="4294967295"/>
          </p:nvPr>
        </p:nvSpPr>
        <p:spPr>
          <a:xfrm>
            <a:off x="945551" y="7167592"/>
            <a:ext cx="21005800" cy="8128000"/>
          </a:xfrm>
        </p:spPr>
        <p:txBody>
          <a:bodyPr/>
          <a:lstStyle/>
          <a:p>
            <a:r>
              <a:rPr lang="pl-PL" dirty="0" err="1"/>
              <a:t>After</a:t>
            </a:r>
            <a:r>
              <a:rPr lang="pl-PL" dirty="0"/>
              <a:t> </a:t>
            </a:r>
            <a:r>
              <a:rPr lang="pl-PL" dirty="0" err="1"/>
              <a:t>installing</a:t>
            </a:r>
            <a:r>
              <a:rPr lang="pl-PL" dirty="0"/>
              <a:t> </a:t>
            </a:r>
            <a:r>
              <a:rPr lang="pl-PL" dirty="0" err="1"/>
              <a:t>it</a:t>
            </a:r>
            <a:r>
              <a:rPr lang="pl-PL" dirty="0"/>
              <a:t> </a:t>
            </a:r>
            <a:r>
              <a:rPr lang="pl-PL" dirty="0" err="1"/>
              <a:t>you</a:t>
            </a:r>
            <a:r>
              <a:rPr lang="pl-PL" dirty="0"/>
              <a:t> </a:t>
            </a:r>
            <a:r>
              <a:rPr lang="pl-PL" dirty="0" err="1"/>
              <a:t>will</a:t>
            </a:r>
            <a:r>
              <a:rPr lang="pl-PL" dirty="0"/>
              <a:t> </a:t>
            </a:r>
            <a:r>
              <a:rPr lang="pl-PL" dirty="0" err="1"/>
              <a:t>see</a:t>
            </a:r>
            <a:r>
              <a:rPr lang="pl-PL" dirty="0"/>
              <a:t> the </a:t>
            </a:r>
            <a:r>
              <a:rPr lang="pl-PL" dirty="0" err="1"/>
              <a:t>Mendeley</a:t>
            </a:r>
            <a:r>
              <a:rPr lang="pl-PL" dirty="0"/>
              <a:t> </a:t>
            </a:r>
            <a:r>
              <a:rPr lang="pl-PL" dirty="0" err="1"/>
              <a:t>icon</a:t>
            </a:r>
            <a:r>
              <a:rPr lang="pl-PL" dirty="0"/>
              <a:t> on </a:t>
            </a:r>
            <a:r>
              <a:rPr lang="pl-PL" dirty="0" err="1"/>
              <a:t>your</a:t>
            </a:r>
            <a:r>
              <a:rPr lang="pl-PL" dirty="0"/>
              <a:t> </a:t>
            </a:r>
            <a:r>
              <a:rPr lang="pl-PL" dirty="0" err="1"/>
              <a:t>browser</a:t>
            </a:r>
            <a:r>
              <a:rPr lang="pl-PL" dirty="0"/>
              <a:t> </a:t>
            </a:r>
            <a:r>
              <a:rPr lang="pl-PL" dirty="0" err="1"/>
              <a:t>tool</a:t>
            </a:r>
            <a:r>
              <a:rPr lang="pl-PL" dirty="0"/>
              <a:t> </a:t>
            </a:r>
            <a:r>
              <a:rPr lang="pl-PL" dirty="0" err="1"/>
              <a:t>ribbon</a:t>
            </a:r>
            <a:endParaRPr lang="pl-PL" dirty="0"/>
          </a:p>
        </p:txBody>
      </p:sp>
      <p:pic>
        <p:nvPicPr>
          <p:cNvPr id="10" name="Obraz 9">
            <a:extLst>
              <a:ext uri="{FF2B5EF4-FFF2-40B4-BE49-F238E27FC236}">
                <a16:creationId xmlns:a16="http://schemas.microsoft.com/office/drawing/2014/main" id="{57733FA8-54A2-4CC6-BA22-22BA3FA1B56D}"/>
              </a:ext>
            </a:extLst>
          </p:cNvPr>
          <p:cNvPicPr>
            <a:picLocks noChangeAspect="1"/>
          </p:cNvPicPr>
          <p:nvPr/>
        </p:nvPicPr>
        <p:blipFill>
          <a:blip r:embed="rId2"/>
          <a:stretch>
            <a:fillRect/>
          </a:stretch>
        </p:blipFill>
        <p:spPr>
          <a:xfrm>
            <a:off x="1244508" y="9615991"/>
            <a:ext cx="21805159" cy="1701483"/>
          </a:xfrm>
          <a:prstGeom prst="rect">
            <a:avLst/>
          </a:prstGeom>
          <a:effectLst>
            <a:outerShdw blurRad="63500" sx="102000" sy="102000" algn="ctr" rotWithShape="0">
              <a:prstClr val="black">
                <a:alpha val="40000"/>
              </a:prstClr>
            </a:outerShdw>
          </a:effectLst>
        </p:spPr>
      </p:pic>
      <p:sp>
        <p:nvSpPr>
          <p:cNvPr id="12" name="Prostokąt 11">
            <a:extLst>
              <a:ext uri="{FF2B5EF4-FFF2-40B4-BE49-F238E27FC236}">
                <a16:creationId xmlns:a16="http://schemas.microsoft.com/office/drawing/2014/main" id="{52825415-2C93-4A5C-9118-CFE1ECA3BAF6}"/>
              </a:ext>
            </a:extLst>
          </p:cNvPr>
          <p:cNvSpPr/>
          <p:nvPr/>
        </p:nvSpPr>
        <p:spPr>
          <a:xfrm>
            <a:off x="22316283" y="10604371"/>
            <a:ext cx="733384" cy="627221"/>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508078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Obraz 20">
            <a:extLst>
              <a:ext uri="{FF2B5EF4-FFF2-40B4-BE49-F238E27FC236}">
                <a16:creationId xmlns:a16="http://schemas.microsoft.com/office/drawing/2014/main" id="{6C9D3C17-D3E7-45B9-98DA-E9C95F227240}"/>
              </a:ext>
            </a:extLst>
          </p:cNvPr>
          <p:cNvPicPr>
            <a:picLocks noChangeAspect="1"/>
          </p:cNvPicPr>
          <p:nvPr/>
        </p:nvPicPr>
        <p:blipFill>
          <a:blip r:embed="rId2"/>
          <a:stretch>
            <a:fillRect/>
          </a:stretch>
        </p:blipFill>
        <p:spPr>
          <a:xfrm>
            <a:off x="9219513" y="3304078"/>
            <a:ext cx="14551078" cy="9030162"/>
          </a:xfrm>
          <a:prstGeom prst="rect">
            <a:avLst/>
          </a:prstGeom>
          <a:effectLst>
            <a:outerShdw blurRad="63500" sx="102000" sy="102000" algn="ctr" rotWithShape="0">
              <a:prstClr val="black">
                <a:alpha val="40000"/>
              </a:prstClr>
            </a:outerShdw>
          </a:effectLst>
        </p:spPr>
      </p:pic>
      <p:sp>
        <p:nvSpPr>
          <p:cNvPr id="2" name="Tytuł 1">
            <a:extLst>
              <a:ext uri="{FF2B5EF4-FFF2-40B4-BE49-F238E27FC236}">
                <a16:creationId xmlns:a16="http://schemas.microsoft.com/office/drawing/2014/main" id="{0FCF370E-4F48-4B31-9FDB-3A32B66CEEA6}"/>
              </a:ext>
            </a:extLst>
          </p:cNvPr>
          <p:cNvSpPr>
            <a:spLocks noGrp="1"/>
          </p:cNvSpPr>
          <p:nvPr>
            <p:ph type="title" idx="4294967295"/>
          </p:nvPr>
        </p:nvSpPr>
        <p:spPr>
          <a:xfrm>
            <a:off x="613409" y="1381760"/>
            <a:ext cx="19384963" cy="2651125"/>
          </a:xfrm>
        </p:spPr>
        <p:txBody>
          <a:bodyPr/>
          <a:lstStyle/>
          <a:p>
            <a:r>
              <a:rPr lang="pl-PL" dirty="0"/>
              <a:t>Step 4:</a:t>
            </a:r>
            <a:r>
              <a:rPr lang="en-US" dirty="0"/>
              <a:t> Gathering literature </a:t>
            </a:r>
          </a:p>
        </p:txBody>
      </p:sp>
      <p:sp>
        <p:nvSpPr>
          <p:cNvPr id="15" name="Symbol zastępczy zawartości 8">
            <a:extLst>
              <a:ext uri="{FF2B5EF4-FFF2-40B4-BE49-F238E27FC236}">
                <a16:creationId xmlns:a16="http://schemas.microsoft.com/office/drawing/2014/main" id="{00A49386-59B3-4D0A-ABEE-94D0DF3FE92A}"/>
              </a:ext>
            </a:extLst>
          </p:cNvPr>
          <p:cNvSpPr>
            <a:spLocks noGrp="1"/>
          </p:cNvSpPr>
          <p:nvPr>
            <p:ph idx="4294967295"/>
          </p:nvPr>
        </p:nvSpPr>
        <p:spPr>
          <a:xfrm>
            <a:off x="613409" y="4206240"/>
            <a:ext cx="5897563" cy="8128000"/>
          </a:xfrm>
        </p:spPr>
        <p:txBody>
          <a:bodyPr>
            <a:normAutofit/>
          </a:bodyPr>
          <a:lstStyle/>
          <a:p>
            <a:r>
              <a:rPr lang="en-US" sz="4400" dirty="0"/>
              <a:t>Make a search in database and then click on the</a:t>
            </a:r>
            <a:r>
              <a:rPr lang="pl-PL" sz="4400" dirty="0"/>
              <a:t> </a:t>
            </a:r>
            <a:r>
              <a:rPr lang="en-US" sz="4400" dirty="0"/>
              <a:t>Mendeley icon </a:t>
            </a:r>
            <a:endParaRPr lang="pl-PL" sz="4400" dirty="0"/>
          </a:p>
          <a:p>
            <a:r>
              <a:rPr lang="en-US" sz="4400" dirty="0"/>
              <a:t>Match the records which you would like to add to your library</a:t>
            </a:r>
            <a:endParaRPr lang="pl-PL" sz="4400" dirty="0"/>
          </a:p>
          <a:p>
            <a:r>
              <a:rPr lang="en-US" sz="4400" dirty="0"/>
              <a:t>Saved record you can see by clicking View Library</a:t>
            </a:r>
          </a:p>
        </p:txBody>
      </p:sp>
      <p:sp>
        <p:nvSpPr>
          <p:cNvPr id="6" name="Prostokąt 5">
            <a:extLst>
              <a:ext uri="{FF2B5EF4-FFF2-40B4-BE49-F238E27FC236}">
                <a16:creationId xmlns:a16="http://schemas.microsoft.com/office/drawing/2014/main" id="{A21BC112-0697-4096-932A-EA79E09361C4}"/>
              </a:ext>
            </a:extLst>
          </p:cNvPr>
          <p:cNvSpPr/>
          <p:nvPr/>
        </p:nvSpPr>
        <p:spPr>
          <a:xfrm>
            <a:off x="23322166" y="3247055"/>
            <a:ext cx="448425" cy="420429"/>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a:extLst>
              <a:ext uri="{FF2B5EF4-FFF2-40B4-BE49-F238E27FC236}">
                <a16:creationId xmlns:a16="http://schemas.microsoft.com/office/drawing/2014/main" id="{34382F79-D308-4E42-80B9-D41FB5BF63AE}"/>
              </a:ext>
            </a:extLst>
          </p:cNvPr>
          <p:cNvSpPr/>
          <p:nvPr/>
        </p:nvSpPr>
        <p:spPr>
          <a:xfrm>
            <a:off x="19263361" y="6269643"/>
            <a:ext cx="720191" cy="588357"/>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a:extLst>
              <a:ext uri="{FF2B5EF4-FFF2-40B4-BE49-F238E27FC236}">
                <a16:creationId xmlns:a16="http://schemas.microsoft.com/office/drawing/2014/main" id="{E5408236-06EE-4E61-8970-50948F21CF95}"/>
              </a:ext>
            </a:extLst>
          </p:cNvPr>
          <p:cNvSpPr/>
          <p:nvPr/>
        </p:nvSpPr>
        <p:spPr>
          <a:xfrm>
            <a:off x="21554095" y="4776123"/>
            <a:ext cx="2216496" cy="631767"/>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 name="Prostokąt 21">
            <a:extLst>
              <a:ext uri="{FF2B5EF4-FFF2-40B4-BE49-F238E27FC236}">
                <a16:creationId xmlns:a16="http://schemas.microsoft.com/office/drawing/2014/main" id="{6A0D2008-D1C3-44EB-82CC-A9AF38EA7474}"/>
              </a:ext>
            </a:extLst>
          </p:cNvPr>
          <p:cNvSpPr/>
          <p:nvPr/>
        </p:nvSpPr>
        <p:spPr>
          <a:xfrm>
            <a:off x="21574728" y="11636409"/>
            <a:ext cx="2216496" cy="631767"/>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044515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33FA550-C232-4176-A939-FBF50CAC1A41}"/>
              </a:ext>
            </a:extLst>
          </p:cNvPr>
          <p:cNvSpPr>
            <a:spLocks noGrp="1"/>
          </p:cNvSpPr>
          <p:nvPr>
            <p:ph type="title" idx="4294967295"/>
          </p:nvPr>
        </p:nvSpPr>
        <p:spPr>
          <a:xfrm>
            <a:off x="536139" y="1282226"/>
            <a:ext cx="19384963" cy="2651125"/>
          </a:xfrm>
        </p:spPr>
        <p:txBody>
          <a:bodyPr/>
          <a:lstStyle/>
          <a:p>
            <a:r>
              <a:rPr lang="pl-PL" dirty="0"/>
              <a:t>Step 4:</a:t>
            </a:r>
            <a:r>
              <a:rPr lang="en-US" dirty="0"/>
              <a:t> Gathering literature </a:t>
            </a:r>
            <a:endParaRPr lang="pl-PL" dirty="0"/>
          </a:p>
        </p:txBody>
      </p:sp>
      <p:sp>
        <p:nvSpPr>
          <p:cNvPr id="3" name="Symbol zastępczy zawartości 2">
            <a:extLst>
              <a:ext uri="{FF2B5EF4-FFF2-40B4-BE49-F238E27FC236}">
                <a16:creationId xmlns:a16="http://schemas.microsoft.com/office/drawing/2014/main" id="{067DFDDC-95D9-418F-8D31-D913EEAA06F0}"/>
              </a:ext>
            </a:extLst>
          </p:cNvPr>
          <p:cNvSpPr>
            <a:spLocks noGrp="1"/>
          </p:cNvSpPr>
          <p:nvPr>
            <p:ph idx="4294967295"/>
          </p:nvPr>
        </p:nvSpPr>
        <p:spPr>
          <a:xfrm>
            <a:off x="304801" y="4857750"/>
            <a:ext cx="6099175" cy="8128000"/>
          </a:xfrm>
        </p:spPr>
        <p:txBody>
          <a:bodyPr>
            <a:normAutofit/>
          </a:bodyPr>
          <a:lstStyle/>
          <a:p>
            <a:r>
              <a:rPr lang="en-US" sz="4800" dirty="0"/>
              <a:t>Added publications are visible in the main library.</a:t>
            </a:r>
            <a:endParaRPr lang="pl-PL" sz="4800" dirty="0"/>
          </a:p>
          <a:p>
            <a:r>
              <a:rPr lang="en-US" sz="4800" dirty="0"/>
              <a:t>Click on the specific one to see its details.</a:t>
            </a:r>
            <a:endParaRPr lang="pl-PL" sz="4800" dirty="0"/>
          </a:p>
        </p:txBody>
      </p:sp>
      <p:pic>
        <p:nvPicPr>
          <p:cNvPr id="5" name="Obraz 4">
            <a:extLst>
              <a:ext uri="{FF2B5EF4-FFF2-40B4-BE49-F238E27FC236}">
                <a16:creationId xmlns:a16="http://schemas.microsoft.com/office/drawing/2014/main" id="{B17520DB-8650-4F06-905A-AC2647D96BD7}"/>
              </a:ext>
            </a:extLst>
          </p:cNvPr>
          <p:cNvPicPr>
            <a:picLocks noChangeAspect="1"/>
          </p:cNvPicPr>
          <p:nvPr/>
        </p:nvPicPr>
        <p:blipFill>
          <a:blip r:embed="rId2"/>
          <a:stretch>
            <a:fillRect/>
          </a:stretch>
        </p:blipFill>
        <p:spPr>
          <a:xfrm>
            <a:off x="7635240" y="3627161"/>
            <a:ext cx="16212621" cy="8208922"/>
          </a:xfrm>
          <a:prstGeom prst="rect">
            <a:avLst/>
          </a:prstGeom>
          <a:effectLst>
            <a:outerShdw blurRad="63500" sx="102000" sy="102000" algn="ctr" rotWithShape="0">
              <a:prstClr val="black">
                <a:alpha val="40000"/>
              </a:prstClr>
            </a:outerShdw>
          </a:effectLst>
        </p:spPr>
      </p:pic>
      <p:sp>
        <p:nvSpPr>
          <p:cNvPr id="6" name="Prostokąt 5">
            <a:extLst>
              <a:ext uri="{FF2B5EF4-FFF2-40B4-BE49-F238E27FC236}">
                <a16:creationId xmlns:a16="http://schemas.microsoft.com/office/drawing/2014/main" id="{07CDF386-01E6-49F4-93CA-1C5D5821E2B2}"/>
              </a:ext>
            </a:extLst>
          </p:cNvPr>
          <p:cNvSpPr/>
          <p:nvPr/>
        </p:nvSpPr>
        <p:spPr>
          <a:xfrm>
            <a:off x="10627360" y="9896763"/>
            <a:ext cx="7233919" cy="628997"/>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a:extLst>
              <a:ext uri="{FF2B5EF4-FFF2-40B4-BE49-F238E27FC236}">
                <a16:creationId xmlns:a16="http://schemas.microsoft.com/office/drawing/2014/main" id="{690A28B6-FC33-40A5-98BA-1057F5E4B281}"/>
              </a:ext>
            </a:extLst>
          </p:cNvPr>
          <p:cNvSpPr/>
          <p:nvPr/>
        </p:nvSpPr>
        <p:spPr>
          <a:xfrm>
            <a:off x="17861278" y="5477163"/>
            <a:ext cx="6217921" cy="6358920"/>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946304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770EB9D5-23C3-4D97-9F75-7DC2876303AA}"/>
              </a:ext>
            </a:extLst>
          </p:cNvPr>
          <p:cNvSpPr>
            <a:spLocks noGrp="1"/>
          </p:cNvSpPr>
          <p:nvPr>
            <p:ph idx="4294967295"/>
          </p:nvPr>
        </p:nvSpPr>
        <p:spPr>
          <a:xfrm>
            <a:off x="13166725" y="3646038"/>
            <a:ext cx="11217275" cy="8128000"/>
          </a:xfrm>
        </p:spPr>
        <p:txBody>
          <a:bodyPr/>
          <a:lstStyle/>
          <a:p>
            <a:r>
              <a:rPr lang="en-US" dirty="0"/>
              <a:t>Check if all important metadata are filled in </a:t>
            </a:r>
          </a:p>
          <a:p>
            <a:r>
              <a:rPr lang="en-US" dirty="0"/>
              <a:t>If not, fill in them manually</a:t>
            </a:r>
            <a:endParaRPr lang="pl-PL" dirty="0"/>
          </a:p>
          <a:p>
            <a:pPr lvl="1">
              <a:buFont typeface="Wingdings" panose="05000000000000000000" pitchFamily="2" charset="2"/>
              <a:buChar char="Ø"/>
            </a:pPr>
            <a:r>
              <a:rPr lang="en-US" sz="6000" dirty="0"/>
              <a:t>Click on the selected field of bibliographic description</a:t>
            </a:r>
            <a:endParaRPr lang="pl-PL" sz="6000" dirty="0"/>
          </a:p>
        </p:txBody>
      </p:sp>
      <p:pic>
        <p:nvPicPr>
          <p:cNvPr id="5" name="Obraz 4">
            <a:extLst>
              <a:ext uri="{FF2B5EF4-FFF2-40B4-BE49-F238E27FC236}">
                <a16:creationId xmlns:a16="http://schemas.microsoft.com/office/drawing/2014/main" id="{CF163458-8420-40BB-8EBA-FCBBF6679A97}"/>
              </a:ext>
            </a:extLst>
          </p:cNvPr>
          <p:cNvPicPr>
            <a:picLocks noChangeAspect="1"/>
          </p:cNvPicPr>
          <p:nvPr/>
        </p:nvPicPr>
        <p:blipFill>
          <a:blip r:embed="rId2"/>
          <a:stretch>
            <a:fillRect/>
          </a:stretch>
        </p:blipFill>
        <p:spPr>
          <a:xfrm>
            <a:off x="548640" y="467360"/>
            <a:ext cx="7747776" cy="12448480"/>
          </a:xfrm>
          <a:prstGeom prst="rect">
            <a:avLst/>
          </a:prstGeom>
          <a:effectLst>
            <a:outerShdw blurRad="63500" sx="102000" sy="102000" algn="ctr" rotWithShape="0">
              <a:prstClr val="black">
                <a:alpha val="40000"/>
              </a:prstClr>
            </a:outerShdw>
          </a:effectLst>
        </p:spPr>
      </p:pic>
      <p:pic>
        <p:nvPicPr>
          <p:cNvPr id="11" name="Obraz 10">
            <a:extLst>
              <a:ext uri="{FF2B5EF4-FFF2-40B4-BE49-F238E27FC236}">
                <a16:creationId xmlns:a16="http://schemas.microsoft.com/office/drawing/2014/main" id="{1A473F3D-6EA2-4B30-B978-FF099BC946E2}"/>
              </a:ext>
            </a:extLst>
          </p:cNvPr>
          <p:cNvPicPr>
            <a:picLocks noChangeAspect="1"/>
          </p:cNvPicPr>
          <p:nvPr/>
        </p:nvPicPr>
        <p:blipFill>
          <a:blip r:embed="rId3"/>
          <a:stretch>
            <a:fillRect/>
          </a:stretch>
        </p:blipFill>
        <p:spPr>
          <a:xfrm>
            <a:off x="6660198" y="6858000"/>
            <a:ext cx="5897562" cy="655430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056752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24A1B25-EB1C-4507-A553-BC6691C9A328}"/>
              </a:ext>
            </a:extLst>
          </p:cNvPr>
          <p:cNvSpPr>
            <a:spLocks noGrp="1"/>
          </p:cNvSpPr>
          <p:nvPr>
            <p:ph type="title" idx="4294967295"/>
          </p:nvPr>
        </p:nvSpPr>
        <p:spPr>
          <a:xfrm>
            <a:off x="421498" y="1278573"/>
            <a:ext cx="19384963" cy="2651125"/>
          </a:xfrm>
        </p:spPr>
        <p:txBody>
          <a:bodyPr/>
          <a:lstStyle/>
          <a:p>
            <a:r>
              <a:rPr lang="pl-PL" dirty="0"/>
              <a:t>Step 4:</a:t>
            </a:r>
            <a:r>
              <a:rPr lang="en-US" dirty="0"/>
              <a:t> Gathering literature </a:t>
            </a:r>
            <a:endParaRPr lang="pl-PL" dirty="0"/>
          </a:p>
        </p:txBody>
      </p:sp>
      <p:sp>
        <p:nvSpPr>
          <p:cNvPr id="3" name="Symbol zastępczy zawartości 2">
            <a:extLst>
              <a:ext uri="{FF2B5EF4-FFF2-40B4-BE49-F238E27FC236}">
                <a16:creationId xmlns:a16="http://schemas.microsoft.com/office/drawing/2014/main" id="{6B90EDDE-1237-4CB5-9FE8-CB299870B03F}"/>
              </a:ext>
            </a:extLst>
          </p:cNvPr>
          <p:cNvSpPr>
            <a:spLocks noGrp="1"/>
          </p:cNvSpPr>
          <p:nvPr>
            <p:ph idx="4294967295"/>
          </p:nvPr>
        </p:nvSpPr>
        <p:spPr>
          <a:xfrm>
            <a:off x="513803" y="3901440"/>
            <a:ext cx="8153400" cy="8128000"/>
          </a:xfrm>
        </p:spPr>
        <p:txBody>
          <a:bodyPr>
            <a:normAutofit/>
          </a:bodyPr>
          <a:lstStyle/>
          <a:p>
            <a:r>
              <a:rPr lang="en-US" sz="4000" dirty="0"/>
              <a:t>Almost all of the databases gives possibility of exporting references to </a:t>
            </a:r>
            <a:r>
              <a:rPr lang="en-US" sz="4000" dirty="0" err="1"/>
              <a:t>ris</a:t>
            </a:r>
            <a:r>
              <a:rPr lang="en-US" sz="4000" dirty="0"/>
              <a:t> or bib formats</a:t>
            </a:r>
            <a:r>
              <a:rPr lang="pl-PL" sz="4000" dirty="0"/>
              <a:t> - i</a:t>
            </a:r>
            <a:r>
              <a:rPr lang="en-US" sz="4000" dirty="0"/>
              <a:t>t is another way on how you can easily import references to Mendeley</a:t>
            </a:r>
            <a:endParaRPr lang="pl-PL" sz="4000" dirty="0"/>
          </a:p>
          <a:p>
            <a:pPr lvl="1">
              <a:buFont typeface="Wingdings" panose="05000000000000000000" pitchFamily="2" charset="2"/>
              <a:buChar char="Ø"/>
            </a:pPr>
            <a:r>
              <a:rPr lang="pl-PL" sz="3734" dirty="0"/>
              <a:t>Select </a:t>
            </a:r>
            <a:r>
              <a:rPr lang="pl-PL" sz="3734" dirty="0" err="1"/>
              <a:t>EasyBib</a:t>
            </a:r>
            <a:endParaRPr lang="pl-PL" sz="3734" dirty="0"/>
          </a:p>
          <a:p>
            <a:pPr lvl="1">
              <a:buFont typeface="Wingdings" panose="05000000000000000000" pitchFamily="2" charset="2"/>
              <a:buChar char="Ø"/>
            </a:pPr>
            <a:r>
              <a:rPr lang="pl-PL" sz="3734" dirty="0"/>
              <a:t>Select RIS format</a:t>
            </a:r>
          </a:p>
          <a:p>
            <a:pPr lvl="1">
              <a:buFont typeface="Wingdings" panose="05000000000000000000" pitchFamily="2" charset="2"/>
              <a:buChar char="Ø"/>
            </a:pPr>
            <a:r>
              <a:rPr lang="pl-PL" sz="3734" dirty="0" err="1"/>
              <a:t>Save</a:t>
            </a:r>
            <a:r>
              <a:rPr lang="pl-PL" sz="3734" dirty="0"/>
              <a:t> the file on </a:t>
            </a:r>
            <a:br>
              <a:rPr lang="pl-PL" sz="3734" dirty="0"/>
            </a:br>
            <a:r>
              <a:rPr lang="pl-PL" sz="3734" dirty="0" err="1"/>
              <a:t>your</a:t>
            </a:r>
            <a:r>
              <a:rPr lang="pl-PL" sz="3734" dirty="0"/>
              <a:t> desktop</a:t>
            </a:r>
          </a:p>
        </p:txBody>
      </p:sp>
      <p:pic>
        <p:nvPicPr>
          <p:cNvPr id="7" name="Obraz 6">
            <a:extLst>
              <a:ext uri="{FF2B5EF4-FFF2-40B4-BE49-F238E27FC236}">
                <a16:creationId xmlns:a16="http://schemas.microsoft.com/office/drawing/2014/main" id="{F9FDD6B4-C258-4D6B-87C3-22B3F38627BF}"/>
              </a:ext>
            </a:extLst>
          </p:cNvPr>
          <p:cNvPicPr>
            <a:picLocks noChangeAspect="1"/>
          </p:cNvPicPr>
          <p:nvPr/>
        </p:nvPicPr>
        <p:blipFill>
          <a:blip r:embed="rId2"/>
          <a:stretch>
            <a:fillRect/>
          </a:stretch>
        </p:blipFill>
        <p:spPr>
          <a:xfrm>
            <a:off x="10693191" y="3690344"/>
            <a:ext cx="13269311" cy="9692916"/>
          </a:xfrm>
          <a:prstGeom prst="rect">
            <a:avLst/>
          </a:prstGeom>
          <a:effectLst>
            <a:outerShdw blurRad="63500" sx="102000" sy="102000" algn="ctr" rotWithShape="0">
              <a:prstClr val="black">
                <a:alpha val="40000"/>
              </a:prstClr>
            </a:outerShdw>
          </a:effectLst>
        </p:spPr>
      </p:pic>
      <p:pic>
        <p:nvPicPr>
          <p:cNvPr id="9" name="Obraz 8">
            <a:extLst>
              <a:ext uri="{FF2B5EF4-FFF2-40B4-BE49-F238E27FC236}">
                <a16:creationId xmlns:a16="http://schemas.microsoft.com/office/drawing/2014/main" id="{78B4537F-3CD5-4A68-BA0D-CD3405D3A67E}"/>
              </a:ext>
            </a:extLst>
          </p:cNvPr>
          <p:cNvPicPr>
            <a:picLocks noChangeAspect="1"/>
          </p:cNvPicPr>
          <p:nvPr/>
        </p:nvPicPr>
        <p:blipFill>
          <a:blip r:embed="rId3"/>
          <a:stretch>
            <a:fillRect/>
          </a:stretch>
        </p:blipFill>
        <p:spPr>
          <a:xfrm>
            <a:off x="7952389" y="7988300"/>
            <a:ext cx="5505450" cy="5372100"/>
          </a:xfrm>
          <a:prstGeom prst="rect">
            <a:avLst/>
          </a:prstGeom>
          <a:effectLst>
            <a:outerShdw blurRad="63500" sx="102000" sy="102000" algn="ctr" rotWithShape="0">
              <a:prstClr val="black">
                <a:alpha val="40000"/>
              </a:prstClr>
            </a:outerShdw>
          </a:effectLst>
        </p:spPr>
      </p:pic>
      <p:sp>
        <p:nvSpPr>
          <p:cNvPr id="10" name="Prostokąt 9">
            <a:extLst>
              <a:ext uri="{FF2B5EF4-FFF2-40B4-BE49-F238E27FC236}">
                <a16:creationId xmlns:a16="http://schemas.microsoft.com/office/drawing/2014/main" id="{CBDFB775-C54A-4D2E-86E2-0F2B4441D4A2}"/>
              </a:ext>
            </a:extLst>
          </p:cNvPr>
          <p:cNvSpPr/>
          <p:nvPr/>
        </p:nvSpPr>
        <p:spPr>
          <a:xfrm>
            <a:off x="10525761" y="10359851"/>
            <a:ext cx="790716" cy="1059989"/>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extLst>
              <a:ext uri="{FF2B5EF4-FFF2-40B4-BE49-F238E27FC236}">
                <a16:creationId xmlns:a16="http://schemas.microsoft.com/office/drawing/2014/main" id="{606150BD-8CB7-4702-B7BB-C3C1ACDF0F9A}"/>
              </a:ext>
            </a:extLst>
          </p:cNvPr>
          <p:cNvSpPr/>
          <p:nvPr/>
        </p:nvSpPr>
        <p:spPr>
          <a:xfrm>
            <a:off x="22697440" y="6786880"/>
            <a:ext cx="1265062" cy="1381760"/>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11">
            <a:extLst>
              <a:ext uri="{FF2B5EF4-FFF2-40B4-BE49-F238E27FC236}">
                <a16:creationId xmlns:a16="http://schemas.microsoft.com/office/drawing/2014/main" id="{635846BA-032D-420B-9695-457B0F5701FA}"/>
              </a:ext>
            </a:extLst>
          </p:cNvPr>
          <p:cNvSpPr/>
          <p:nvPr/>
        </p:nvSpPr>
        <p:spPr>
          <a:xfrm>
            <a:off x="14954748" y="7721600"/>
            <a:ext cx="632531" cy="3698240"/>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6" name="Obraz 15">
            <a:extLst>
              <a:ext uri="{FF2B5EF4-FFF2-40B4-BE49-F238E27FC236}">
                <a16:creationId xmlns:a16="http://schemas.microsoft.com/office/drawing/2014/main" id="{C421AF6D-DF48-4BC2-98F2-C2504EB82F2A}"/>
              </a:ext>
            </a:extLst>
          </p:cNvPr>
          <p:cNvPicPr>
            <a:picLocks noChangeAspect="1"/>
          </p:cNvPicPr>
          <p:nvPr/>
        </p:nvPicPr>
        <p:blipFill>
          <a:blip r:embed="rId4"/>
          <a:stretch>
            <a:fillRect/>
          </a:stretch>
        </p:blipFill>
        <p:spPr>
          <a:xfrm>
            <a:off x="3415600" y="9591040"/>
            <a:ext cx="5572125" cy="386715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821332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FF71AA55-D358-40F3-83D3-9C28E4C79FFF}"/>
              </a:ext>
            </a:extLst>
          </p:cNvPr>
          <p:cNvPicPr>
            <a:picLocks noChangeAspect="1"/>
          </p:cNvPicPr>
          <p:nvPr/>
        </p:nvPicPr>
        <p:blipFill>
          <a:blip r:embed="rId2"/>
          <a:stretch>
            <a:fillRect/>
          </a:stretch>
        </p:blipFill>
        <p:spPr>
          <a:xfrm>
            <a:off x="7239000" y="4367567"/>
            <a:ext cx="16732602" cy="7714298"/>
          </a:xfrm>
          <a:prstGeom prst="rect">
            <a:avLst/>
          </a:prstGeom>
          <a:effectLst>
            <a:outerShdw blurRad="63500" sx="102000" sy="102000" algn="ctr" rotWithShape="0">
              <a:prstClr val="black">
                <a:alpha val="40000"/>
              </a:prstClr>
            </a:outerShdw>
          </a:effectLst>
        </p:spPr>
      </p:pic>
      <p:pic>
        <p:nvPicPr>
          <p:cNvPr id="8" name="Obraz 7">
            <a:extLst>
              <a:ext uri="{FF2B5EF4-FFF2-40B4-BE49-F238E27FC236}">
                <a16:creationId xmlns:a16="http://schemas.microsoft.com/office/drawing/2014/main" id="{20E38279-9073-4955-900A-E05565DB10D4}"/>
              </a:ext>
            </a:extLst>
          </p:cNvPr>
          <p:cNvPicPr>
            <a:picLocks noChangeAspect="1"/>
          </p:cNvPicPr>
          <p:nvPr/>
        </p:nvPicPr>
        <p:blipFill>
          <a:blip r:embed="rId3"/>
          <a:stretch>
            <a:fillRect/>
          </a:stretch>
        </p:blipFill>
        <p:spPr>
          <a:xfrm>
            <a:off x="7239000" y="5440077"/>
            <a:ext cx="2291080" cy="2268169"/>
          </a:xfrm>
          <a:prstGeom prst="rect">
            <a:avLst/>
          </a:prstGeom>
        </p:spPr>
      </p:pic>
      <p:sp>
        <p:nvSpPr>
          <p:cNvPr id="2" name="Tytuł 1">
            <a:extLst>
              <a:ext uri="{FF2B5EF4-FFF2-40B4-BE49-F238E27FC236}">
                <a16:creationId xmlns:a16="http://schemas.microsoft.com/office/drawing/2014/main" id="{B3F337BA-7EC3-4615-9257-40DB54F769C7}"/>
              </a:ext>
            </a:extLst>
          </p:cNvPr>
          <p:cNvSpPr>
            <a:spLocks noGrp="1"/>
          </p:cNvSpPr>
          <p:nvPr>
            <p:ph type="title" idx="4294967295"/>
          </p:nvPr>
        </p:nvSpPr>
        <p:spPr>
          <a:xfrm>
            <a:off x="569343" y="1405343"/>
            <a:ext cx="19384963" cy="2651125"/>
          </a:xfrm>
        </p:spPr>
        <p:txBody>
          <a:bodyPr/>
          <a:lstStyle/>
          <a:p>
            <a:r>
              <a:rPr lang="pl-PL" dirty="0"/>
              <a:t>Step 4:</a:t>
            </a:r>
            <a:r>
              <a:rPr lang="en-US" dirty="0"/>
              <a:t> Gathering literature </a:t>
            </a:r>
            <a:endParaRPr lang="pl-PL" dirty="0"/>
          </a:p>
        </p:txBody>
      </p:sp>
      <p:sp>
        <p:nvSpPr>
          <p:cNvPr id="3" name="Symbol zastępczy zawartości 2">
            <a:extLst>
              <a:ext uri="{FF2B5EF4-FFF2-40B4-BE49-F238E27FC236}">
                <a16:creationId xmlns:a16="http://schemas.microsoft.com/office/drawing/2014/main" id="{D41F0A1B-7F24-4B4E-A2E1-8C26004E48CB}"/>
              </a:ext>
            </a:extLst>
          </p:cNvPr>
          <p:cNvSpPr>
            <a:spLocks noGrp="1"/>
          </p:cNvSpPr>
          <p:nvPr>
            <p:ph idx="4294967295"/>
          </p:nvPr>
        </p:nvSpPr>
        <p:spPr>
          <a:xfrm>
            <a:off x="1518249" y="4685042"/>
            <a:ext cx="4373563" cy="8128000"/>
          </a:xfrm>
        </p:spPr>
        <p:txBody>
          <a:bodyPr>
            <a:normAutofit/>
          </a:bodyPr>
          <a:lstStyle/>
          <a:p>
            <a:r>
              <a:rPr lang="pl-PL" sz="3600" dirty="0"/>
              <a:t>Select </a:t>
            </a:r>
            <a:r>
              <a:rPr lang="pl-PL" sz="3600" dirty="0" err="1"/>
              <a:t>Add</a:t>
            </a:r>
            <a:r>
              <a:rPr lang="pl-PL" sz="3600" dirty="0"/>
              <a:t> </a:t>
            </a:r>
            <a:r>
              <a:rPr lang="pl-PL" sz="3600" dirty="0" err="1"/>
              <a:t>new</a:t>
            </a:r>
            <a:r>
              <a:rPr lang="pl-PL" sz="3600" dirty="0"/>
              <a:t> in </a:t>
            </a:r>
            <a:r>
              <a:rPr lang="pl-PL" sz="3600" dirty="0" err="1"/>
              <a:t>Mendely</a:t>
            </a:r>
            <a:r>
              <a:rPr lang="pl-PL" sz="3600" dirty="0"/>
              <a:t>  and </a:t>
            </a:r>
            <a:r>
              <a:rPr lang="pl-PL" sz="3600" dirty="0" err="1"/>
              <a:t>then</a:t>
            </a:r>
            <a:r>
              <a:rPr lang="pl-PL" sz="3600" dirty="0"/>
              <a:t> </a:t>
            </a:r>
            <a:r>
              <a:rPr lang="pl-PL" sz="3600" dirty="0" err="1"/>
              <a:t>click</a:t>
            </a:r>
            <a:r>
              <a:rPr lang="pl-PL" sz="3600" dirty="0"/>
              <a:t> on </a:t>
            </a:r>
            <a:r>
              <a:rPr lang="pl-PL" sz="3600" dirty="0" err="1"/>
              <a:t>Files</a:t>
            </a:r>
            <a:r>
              <a:rPr lang="pl-PL" sz="3600" dirty="0"/>
              <a:t> from </a:t>
            </a:r>
            <a:r>
              <a:rPr lang="pl-PL" sz="3600" dirty="0" err="1"/>
              <a:t>computer</a:t>
            </a:r>
            <a:endParaRPr lang="pl-PL" sz="3600" dirty="0"/>
          </a:p>
          <a:p>
            <a:r>
              <a:rPr lang="pl-PL" sz="3600" dirty="0"/>
              <a:t>Open the RIS file</a:t>
            </a:r>
          </a:p>
        </p:txBody>
      </p:sp>
      <p:sp>
        <p:nvSpPr>
          <p:cNvPr id="6" name="Prostokąt 5">
            <a:extLst>
              <a:ext uri="{FF2B5EF4-FFF2-40B4-BE49-F238E27FC236}">
                <a16:creationId xmlns:a16="http://schemas.microsoft.com/office/drawing/2014/main" id="{A7C5FE0D-E4D2-4C83-B23B-733C246E03F1}"/>
              </a:ext>
            </a:extLst>
          </p:cNvPr>
          <p:cNvSpPr/>
          <p:nvPr/>
        </p:nvSpPr>
        <p:spPr>
          <a:xfrm>
            <a:off x="7239000" y="5422091"/>
            <a:ext cx="1722120" cy="572309"/>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ostokąt 8">
            <a:extLst>
              <a:ext uri="{FF2B5EF4-FFF2-40B4-BE49-F238E27FC236}">
                <a16:creationId xmlns:a16="http://schemas.microsoft.com/office/drawing/2014/main" id="{C2E106E1-549C-4292-8173-C2CE710D0A02}"/>
              </a:ext>
            </a:extLst>
          </p:cNvPr>
          <p:cNvSpPr/>
          <p:nvPr/>
        </p:nvSpPr>
        <p:spPr>
          <a:xfrm>
            <a:off x="7239000" y="6012386"/>
            <a:ext cx="2047240" cy="572309"/>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ostokąt 9">
            <a:extLst>
              <a:ext uri="{FF2B5EF4-FFF2-40B4-BE49-F238E27FC236}">
                <a16:creationId xmlns:a16="http://schemas.microsoft.com/office/drawing/2014/main" id="{C05EC626-6887-4CF2-8486-A6380AF5F03A}"/>
              </a:ext>
            </a:extLst>
          </p:cNvPr>
          <p:cNvSpPr/>
          <p:nvPr/>
        </p:nvSpPr>
        <p:spPr>
          <a:xfrm>
            <a:off x="20502880" y="10464800"/>
            <a:ext cx="1463040" cy="589281"/>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extLst>
              <a:ext uri="{FF2B5EF4-FFF2-40B4-BE49-F238E27FC236}">
                <a16:creationId xmlns:a16="http://schemas.microsoft.com/office/drawing/2014/main" id="{586A24ED-6F82-4D1A-A3E3-31D24BE59E7D}"/>
              </a:ext>
            </a:extLst>
          </p:cNvPr>
          <p:cNvSpPr/>
          <p:nvPr/>
        </p:nvSpPr>
        <p:spPr>
          <a:xfrm>
            <a:off x="15956280" y="8896811"/>
            <a:ext cx="3804920" cy="663749"/>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218830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FF71AA55-D358-40F3-83D3-9C28E4C79FFF}"/>
              </a:ext>
            </a:extLst>
          </p:cNvPr>
          <p:cNvPicPr>
            <a:picLocks noChangeAspect="1"/>
          </p:cNvPicPr>
          <p:nvPr/>
        </p:nvPicPr>
        <p:blipFill>
          <a:blip r:embed="rId2"/>
          <a:stretch>
            <a:fillRect/>
          </a:stretch>
        </p:blipFill>
        <p:spPr>
          <a:xfrm>
            <a:off x="7239000" y="4367567"/>
            <a:ext cx="16732602" cy="7714298"/>
          </a:xfrm>
          <a:prstGeom prst="rect">
            <a:avLst/>
          </a:prstGeom>
          <a:effectLst>
            <a:outerShdw blurRad="63500" sx="102000" sy="102000" algn="ctr" rotWithShape="0">
              <a:prstClr val="black">
                <a:alpha val="40000"/>
              </a:prstClr>
            </a:outerShdw>
          </a:effectLst>
        </p:spPr>
      </p:pic>
      <p:pic>
        <p:nvPicPr>
          <p:cNvPr id="8" name="Obraz 7">
            <a:extLst>
              <a:ext uri="{FF2B5EF4-FFF2-40B4-BE49-F238E27FC236}">
                <a16:creationId xmlns:a16="http://schemas.microsoft.com/office/drawing/2014/main" id="{20E38279-9073-4955-900A-E05565DB10D4}"/>
              </a:ext>
            </a:extLst>
          </p:cNvPr>
          <p:cNvPicPr>
            <a:picLocks noChangeAspect="1"/>
          </p:cNvPicPr>
          <p:nvPr/>
        </p:nvPicPr>
        <p:blipFill>
          <a:blip r:embed="rId3"/>
          <a:stretch>
            <a:fillRect/>
          </a:stretch>
        </p:blipFill>
        <p:spPr>
          <a:xfrm>
            <a:off x="7239000" y="5440077"/>
            <a:ext cx="2291080" cy="2268169"/>
          </a:xfrm>
          <a:prstGeom prst="rect">
            <a:avLst/>
          </a:prstGeom>
        </p:spPr>
      </p:pic>
      <p:sp>
        <p:nvSpPr>
          <p:cNvPr id="2" name="Tytuł 1">
            <a:extLst>
              <a:ext uri="{FF2B5EF4-FFF2-40B4-BE49-F238E27FC236}">
                <a16:creationId xmlns:a16="http://schemas.microsoft.com/office/drawing/2014/main" id="{B3F337BA-7EC3-4615-9257-40DB54F769C7}"/>
              </a:ext>
            </a:extLst>
          </p:cNvPr>
          <p:cNvSpPr>
            <a:spLocks noGrp="1"/>
          </p:cNvSpPr>
          <p:nvPr>
            <p:ph type="title" idx="4294967295"/>
          </p:nvPr>
        </p:nvSpPr>
        <p:spPr>
          <a:xfrm>
            <a:off x="638355" y="1454397"/>
            <a:ext cx="19384963" cy="2651125"/>
          </a:xfrm>
        </p:spPr>
        <p:txBody>
          <a:bodyPr/>
          <a:lstStyle/>
          <a:p>
            <a:r>
              <a:rPr lang="pl-PL" dirty="0"/>
              <a:t>Step 4:</a:t>
            </a:r>
            <a:r>
              <a:rPr lang="en-US" dirty="0"/>
              <a:t> Gathering literature </a:t>
            </a:r>
            <a:endParaRPr lang="pl-PL" dirty="0"/>
          </a:p>
        </p:txBody>
      </p:sp>
      <p:sp>
        <p:nvSpPr>
          <p:cNvPr id="3" name="Symbol zastępczy zawartości 2">
            <a:extLst>
              <a:ext uri="{FF2B5EF4-FFF2-40B4-BE49-F238E27FC236}">
                <a16:creationId xmlns:a16="http://schemas.microsoft.com/office/drawing/2014/main" id="{D41F0A1B-7F24-4B4E-A2E1-8C26004E48CB}"/>
              </a:ext>
            </a:extLst>
          </p:cNvPr>
          <p:cNvSpPr>
            <a:spLocks noGrp="1"/>
          </p:cNvSpPr>
          <p:nvPr>
            <p:ph idx="4294967295"/>
          </p:nvPr>
        </p:nvSpPr>
        <p:spPr>
          <a:xfrm>
            <a:off x="2001328" y="4547019"/>
            <a:ext cx="4373563" cy="8128000"/>
          </a:xfrm>
        </p:spPr>
        <p:txBody>
          <a:bodyPr>
            <a:normAutofit/>
          </a:bodyPr>
          <a:lstStyle/>
          <a:p>
            <a:r>
              <a:rPr lang="pl-PL" sz="3600" dirty="0"/>
              <a:t>Select </a:t>
            </a:r>
            <a:r>
              <a:rPr lang="pl-PL" sz="3600" dirty="0" err="1"/>
              <a:t>Add</a:t>
            </a:r>
            <a:r>
              <a:rPr lang="pl-PL" sz="3600" dirty="0"/>
              <a:t> </a:t>
            </a:r>
            <a:r>
              <a:rPr lang="pl-PL" sz="3600" dirty="0" err="1"/>
              <a:t>new</a:t>
            </a:r>
            <a:r>
              <a:rPr lang="pl-PL" sz="3600" dirty="0"/>
              <a:t> in </a:t>
            </a:r>
            <a:r>
              <a:rPr lang="pl-PL" sz="3600" dirty="0" err="1"/>
              <a:t>Mendely</a:t>
            </a:r>
            <a:r>
              <a:rPr lang="pl-PL" sz="3600" dirty="0"/>
              <a:t>  nad </a:t>
            </a:r>
            <a:r>
              <a:rPr lang="pl-PL" sz="3600" dirty="0" err="1"/>
              <a:t>then</a:t>
            </a:r>
            <a:r>
              <a:rPr lang="pl-PL" sz="3600" dirty="0"/>
              <a:t> </a:t>
            </a:r>
            <a:r>
              <a:rPr lang="pl-PL" sz="3600" dirty="0" err="1"/>
              <a:t>click</a:t>
            </a:r>
            <a:r>
              <a:rPr lang="pl-PL" sz="3600" dirty="0"/>
              <a:t> on </a:t>
            </a:r>
            <a:r>
              <a:rPr lang="pl-PL" sz="3600" dirty="0" err="1"/>
              <a:t>Files</a:t>
            </a:r>
            <a:r>
              <a:rPr lang="pl-PL" sz="3600" dirty="0"/>
              <a:t> from </a:t>
            </a:r>
            <a:r>
              <a:rPr lang="pl-PL" sz="3600" dirty="0" err="1"/>
              <a:t>computer</a:t>
            </a:r>
            <a:endParaRPr lang="pl-PL" sz="3600" dirty="0"/>
          </a:p>
          <a:p>
            <a:r>
              <a:rPr lang="pl-PL" sz="3600" dirty="0"/>
              <a:t>Open the RIS file</a:t>
            </a:r>
          </a:p>
        </p:txBody>
      </p:sp>
      <p:sp>
        <p:nvSpPr>
          <p:cNvPr id="6" name="Prostokąt 5">
            <a:extLst>
              <a:ext uri="{FF2B5EF4-FFF2-40B4-BE49-F238E27FC236}">
                <a16:creationId xmlns:a16="http://schemas.microsoft.com/office/drawing/2014/main" id="{A7C5FE0D-E4D2-4C83-B23B-733C246E03F1}"/>
              </a:ext>
            </a:extLst>
          </p:cNvPr>
          <p:cNvSpPr/>
          <p:nvPr/>
        </p:nvSpPr>
        <p:spPr>
          <a:xfrm>
            <a:off x="7239000" y="5422091"/>
            <a:ext cx="1722120" cy="572309"/>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ostokąt 8">
            <a:extLst>
              <a:ext uri="{FF2B5EF4-FFF2-40B4-BE49-F238E27FC236}">
                <a16:creationId xmlns:a16="http://schemas.microsoft.com/office/drawing/2014/main" id="{C2E106E1-549C-4292-8173-C2CE710D0A02}"/>
              </a:ext>
            </a:extLst>
          </p:cNvPr>
          <p:cNvSpPr/>
          <p:nvPr/>
        </p:nvSpPr>
        <p:spPr>
          <a:xfrm>
            <a:off x="7239000" y="6012386"/>
            <a:ext cx="2047240" cy="572309"/>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ostokąt 9">
            <a:extLst>
              <a:ext uri="{FF2B5EF4-FFF2-40B4-BE49-F238E27FC236}">
                <a16:creationId xmlns:a16="http://schemas.microsoft.com/office/drawing/2014/main" id="{C05EC626-6887-4CF2-8486-A6380AF5F03A}"/>
              </a:ext>
            </a:extLst>
          </p:cNvPr>
          <p:cNvSpPr/>
          <p:nvPr/>
        </p:nvSpPr>
        <p:spPr>
          <a:xfrm>
            <a:off x="20502880" y="10464800"/>
            <a:ext cx="1463040" cy="589281"/>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extLst>
              <a:ext uri="{FF2B5EF4-FFF2-40B4-BE49-F238E27FC236}">
                <a16:creationId xmlns:a16="http://schemas.microsoft.com/office/drawing/2014/main" id="{586A24ED-6F82-4D1A-A3E3-31D24BE59E7D}"/>
              </a:ext>
            </a:extLst>
          </p:cNvPr>
          <p:cNvSpPr/>
          <p:nvPr/>
        </p:nvSpPr>
        <p:spPr>
          <a:xfrm>
            <a:off x="15956280" y="8896811"/>
            <a:ext cx="3804920" cy="663749"/>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705233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CD6CC4-2C51-4677-86C4-61170643EBCA}"/>
              </a:ext>
            </a:extLst>
          </p:cNvPr>
          <p:cNvSpPr>
            <a:spLocks noGrp="1"/>
          </p:cNvSpPr>
          <p:nvPr>
            <p:ph type="title" idx="4294967295"/>
          </p:nvPr>
        </p:nvSpPr>
        <p:spPr>
          <a:xfrm>
            <a:off x="690113" y="995423"/>
            <a:ext cx="19384963" cy="2651125"/>
          </a:xfrm>
        </p:spPr>
        <p:txBody>
          <a:bodyPr/>
          <a:lstStyle/>
          <a:p>
            <a:r>
              <a:rPr lang="pl-PL" dirty="0"/>
              <a:t>Step 4:</a:t>
            </a:r>
            <a:r>
              <a:rPr lang="en-US" dirty="0"/>
              <a:t> Gathering literature </a:t>
            </a:r>
            <a:endParaRPr lang="pl-PL" dirty="0"/>
          </a:p>
        </p:txBody>
      </p:sp>
      <p:sp>
        <p:nvSpPr>
          <p:cNvPr id="3" name="Symbol zastępczy zawartości 2">
            <a:extLst>
              <a:ext uri="{FF2B5EF4-FFF2-40B4-BE49-F238E27FC236}">
                <a16:creationId xmlns:a16="http://schemas.microsoft.com/office/drawing/2014/main" id="{1EE77D8E-F3AA-4537-9FEF-30ECCE263ABB}"/>
              </a:ext>
            </a:extLst>
          </p:cNvPr>
          <p:cNvSpPr>
            <a:spLocks noGrp="1"/>
          </p:cNvSpPr>
          <p:nvPr>
            <p:ph idx="4294967295"/>
          </p:nvPr>
        </p:nvSpPr>
        <p:spPr>
          <a:xfrm>
            <a:off x="2794958" y="10276363"/>
            <a:ext cx="10063163" cy="3668713"/>
          </a:xfrm>
        </p:spPr>
        <p:txBody>
          <a:bodyPr>
            <a:normAutofit/>
          </a:bodyPr>
          <a:lstStyle/>
          <a:p>
            <a:r>
              <a:rPr lang="en-US" sz="4400" dirty="0"/>
              <a:t>You will see the information that import has been successful</a:t>
            </a:r>
            <a:endParaRPr lang="pl-PL" sz="4400" dirty="0"/>
          </a:p>
        </p:txBody>
      </p:sp>
      <p:pic>
        <p:nvPicPr>
          <p:cNvPr id="5" name="Obraz 4">
            <a:extLst>
              <a:ext uri="{FF2B5EF4-FFF2-40B4-BE49-F238E27FC236}">
                <a16:creationId xmlns:a16="http://schemas.microsoft.com/office/drawing/2014/main" id="{8FBF5E5D-64EB-43CC-86C1-9DBC8506D0F1}"/>
              </a:ext>
            </a:extLst>
          </p:cNvPr>
          <p:cNvPicPr>
            <a:picLocks noChangeAspect="1"/>
          </p:cNvPicPr>
          <p:nvPr/>
        </p:nvPicPr>
        <p:blipFill>
          <a:blip r:embed="rId2"/>
          <a:stretch>
            <a:fillRect/>
          </a:stretch>
        </p:blipFill>
        <p:spPr>
          <a:xfrm>
            <a:off x="13086081" y="3003546"/>
            <a:ext cx="10299382" cy="10234443"/>
          </a:xfrm>
          <a:prstGeom prst="rect">
            <a:avLst/>
          </a:prstGeom>
          <a:effectLst>
            <a:outerShdw blurRad="63500" sx="102000" sy="102000" algn="ctr" rotWithShape="0">
              <a:prstClr val="black">
                <a:alpha val="40000"/>
              </a:prstClr>
            </a:outerShdw>
          </a:effectLst>
        </p:spPr>
      </p:pic>
      <p:sp>
        <p:nvSpPr>
          <p:cNvPr id="6" name="Prostokąt 5">
            <a:extLst>
              <a:ext uri="{FF2B5EF4-FFF2-40B4-BE49-F238E27FC236}">
                <a16:creationId xmlns:a16="http://schemas.microsoft.com/office/drawing/2014/main" id="{C98CDC07-FF19-40CF-9E98-C14D3C1F7939}"/>
              </a:ext>
            </a:extLst>
          </p:cNvPr>
          <p:cNvSpPr/>
          <p:nvPr/>
        </p:nvSpPr>
        <p:spPr>
          <a:xfrm>
            <a:off x="17861279" y="11206479"/>
            <a:ext cx="5524183" cy="904241"/>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696081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E173C562-72EA-4C37-8F7A-ACC1FD0261CB}"/>
              </a:ext>
            </a:extLst>
          </p:cNvPr>
          <p:cNvSpPr>
            <a:spLocks noGrp="1"/>
          </p:cNvSpPr>
          <p:nvPr>
            <p:ph type="title" idx="4294967295"/>
          </p:nvPr>
        </p:nvSpPr>
        <p:spPr>
          <a:xfrm>
            <a:off x="552091" y="1037906"/>
            <a:ext cx="19384963" cy="2651125"/>
          </a:xfrm>
        </p:spPr>
        <p:txBody>
          <a:bodyPr/>
          <a:lstStyle/>
          <a:p>
            <a:r>
              <a:rPr lang="pl-PL" dirty="0"/>
              <a:t>Step 4:</a:t>
            </a:r>
            <a:r>
              <a:rPr lang="en-US" dirty="0"/>
              <a:t> Gathering literature </a:t>
            </a:r>
            <a:endParaRPr lang="pl-PL" dirty="0"/>
          </a:p>
        </p:txBody>
      </p:sp>
      <p:sp>
        <p:nvSpPr>
          <p:cNvPr id="3" name="Symbol zastępczy zawartości 2">
            <a:extLst>
              <a:ext uri="{FF2B5EF4-FFF2-40B4-BE49-F238E27FC236}">
                <a16:creationId xmlns:a16="http://schemas.microsoft.com/office/drawing/2014/main" id="{1004C443-1626-4798-AB4A-8C2CBA21F689}"/>
              </a:ext>
            </a:extLst>
          </p:cNvPr>
          <p:cNvSpPr>
            <a:spLocks noGrp="1"/>
          </p:cNvSpPr>
          <p:nvPr>
            <p:ph idx="4294967295"/>
          </p:nvPr>
        </p:nvSpPr>
        <p:spPr>
          <a:xfrm>
            <a:off x="1793412" y="5609113"/>
            <a:ext cx="5308600" cy="4764088"/>
          </a:xfrm>
        </p:spPr>
        <p:txBody>
          <a:bodyPr>
            <a:normAutofit/>
          </a:bodyPr>
          <a:lstStyle/>
          <a:p>
            <a:r>
              <a:rPr lang="en-US" sz="5400" dirty="0"/>
              <a:t>You can also add references manually by filling in all important data</a:t>
            </a:r>
            <a:endParaRPr lang="pl-PL" sz="5400" dirty="0"/>
          </a:p>
        </p:txBody>
      </p:sp>
      <p:pic>
        <p:nvPicPr>
          <p:cNvPr id="6" name="Obraz 5">
            <a:extLst>
              <a:ext uri="{FF2B5EF4-FFF2-40B4-BE49-F238E27FC236}">
                <a16:creationId xmlns:a16="http://schemas.microsoft.com/office/drawing/2014/main" id="{445B7F8E-3E97-43C1-9BF3-70407B1E1BCA}"/>
              </a:ext>
            </a:extLst>
          </p:cNvPr>
          <p:cNvPicPr>
            <a:picLocks noChangeAspect="1"/>
          </p:cNvPicPr>
          <p:nvPr/>
        </p:nvPicPr>
        <p:blipFill>
          <a:blip r:embed="rId2"/>
          <a:stretch>
            <a:fillRect/>
          </a:stretch>
        </p:blipFill>
        <p:spPr>
          <a:xfrm>
            <a:off x="7638384" y="3161982"/>
            <a:ext cx="10911176" cy="7018338"/>
          </a:xfrm>
          <a:prstGeom prst="rect">
            <a:avLst/>
          </a:prstGeom>
          <a:effectLst>
            <a:outerShdw blurRad="63500" sx="102000" sy="102000" algn="ctr" rotWithShape="0">
              <a:prstClr val="black">
                <a:alpha val="40000"/>
              </a:prstClr>
            </a:outerShdw>
          </a:effectLst>
        </p:spPr>
      </p:pic>
      <p:pic>
        <p:nvPicPr>
          <p:cNvPr id="8" name="Obraz 7">
            <a:extLst>
              <a:ext uri="{FF2B5EF4-FFF2-40B4-BE49-F238E27FC236}">
                <a16:creationId xmlns:a16="http://schemas.microsoft.com/office/drawing/2014/main" id="{701B25A6-23F1-43FB-BE42-9E78900F46C5}"/>
              </a:ext>
            </a:extLst>
          </p:cNvPr>
          <p:cNvPicPr>
            <a:picLocks noChangeAspect="1"/>
          </p:cNvPicPr>
          <p:nvPr/>
        </p:nvPicPr>
        <p:blipFill>
          <a:blip r:embed="rId3"/>
          <a:stretch>
            <a:fillRect/>
          </a:stretch>
        </p:blipFill>
        <p:spPr>
          <a:xfrm>
            <a:off x="14019728" y="3972284"/>
            <a:ext cx="10075663" cy="9567069"/>
          </a:xfrm>
          <a:prstGeom prst="rect">
            <a:avLst/>
          </a:prstGeom>
          <a:effectLst>
            <a:outerShdw blurRad="63500" sx="102000" sy="102000" algn="ctr" rotWithShape="0">
              <a:prstClr val="black">
                <a:alpha val="40000"/>
              </a:prstClr>
            </a:outerShdw>
          </a:effectLst>
        </p:spPr>
      </p:pic>
      <p:sp>
        <p:nvSpPr>
          <p:cNvPr id="9" name="Prostokąt 8">
            <a:extLst>
              <a:ext uri="{FF2B5EF4-FFF2-40B4-BE49-F238E27FC236}">
                <a16:creationId xmlns:a16="http://schemas.microsoft.com/office/drawing/2014/main" id="{FA066A65-E5B5-443F-B43E-19278FA96CDA}"/>
              </a:ext>
            </a:extLst>
          </p:cNvPr>
          <p:cNvSpPr/>
          <p:nvPr/>
        </p:nvSpPr>
        <p:spPr>
          <a:xfrm>
            <a:off x="7884160" y="5223826"/>
            <a:ext cx="3393440" cy="770574"/>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487398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76CBB740-5FDC-C5C9-EA35-3A7B5022AE5E}"/>
              </a:ext>
            </a:extLst>
          </p:cNvPr>
          <p:cNvSpPr>
            <a:spLocks noGrp="1"/>
          </p:cNvSpPr>
          <p:nvPr>
            <p:ph type="body" idx="1"/>
          </p:nvPr>
        </p:nvSpPr>
        <p:spPr/>
        <p:txBody>
          <a:bodyPr>
            <a:normAutofit/>
          </a:bodyPr>
          <a:lstStyle/>
          <a:p>
            <a:endParaRPr lang="pl-PL" sz="9600" dirty="0"/>
          </a:p>
          <a:p>
            <a:endParaRPr lang="pl-PL" sz="9600" dirty="0"/>
          </a:p>
          <a:p>
            <a:endParaRPr lang="pl-PL" sz="9600" dirty="0"/>
          </a:p>
          <a:p>
            <a:pPr algn="ctr"/>
            <a:r>
              <a:rPr lang="pl-PL" sz="9600" b="1" dirty="0"/>
              <a:t>Reference </a:t>
            </a:r>
          </a:p>
          <a:p>
            <a:pPr algn="ctr"/>
            <a:r>
              <a:rPr lang="pl-PL" sz="9600" b="1" dirty="0" err="1"/>
              <a:t>managers</a:t>
            </a:r>
            <a:endParaRPr lang="pl-PL" sz="9600" b="1" dirty="0"/>
          </a:p>
        </p:txBody>
      </p:sp>
    </p:spTree>
    <p:extLst>
      <p:ext uri="{BB962C8B-B14F-4D97-AF65-F5344CB8AC3E}">
        <p14:creationId xmlns:p14="http://schemas.microsoft.com/office/powerpoint/2010/main" val="4229783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0D5A2C2-5307-4070-A780-5233F050B403}"/>
              </a:ext>
            </a:extLst>
          </p:cNvPr>
          <p:cNvSpPr>
            <a:spLocks noGrp="1"/>
          </p:cNvSpPr>
          <p:nvPr>
            <p:ph type="title" idx="4294967295"/>
          </p:nvPr>
        </p:nvSpPr>
        <p:spPr>
          <a:xfrm>
            <a:off x="669456" y="1194117"/>
            <a:ext cx="19384963" cy="2651125"/>
          </a:xfrm>
        </p:spPr>
        <p:txBody>
          <a:bodyPr/>
          <a:lstStyle/>
          <a:p>
            <a:r>
              <a:rPr lang="pl-PL" dirty="0"/>
              <a:t>Step 5: </a:t>
            </a:r>
            <a:r>
              <a:rPr lang="pl-PL" dirty="0" err="1"/>
              <a:t>Inserting</a:t>
            </a:r>
            <a:r>
              <a:rPr lang="pl-PL" dirty="0"/>
              <a:t> a </a:t>
            </a:r>
            <a:r>
              <a:rPr lang="pl-PL" dirty="0" err="1"/>
              <a:t>citation</a:t>
            </a:r>
            <a:endParaRPr lang="pl-PL" dirty="0"/>
          </a:p>
        </p:txBody>
      </p:sp>
      <p:sp>
        <p:nvSpPr>
          <p:cNvPr id="3" name="Symbol zastępczy zawartości 2">
            <a:extLst>
              <a:ext uri="{FF2B5EF4-FFF2-40B4-BE49-F238E27FC236}">
                <a16:creationId xmlns:a16="http://schemas.microsoft.com/office/drawing/2014/main" id="{84DE8C7B-CC4A-43D8-8214-D1338FA8C9E5}"/>
              </a:ext>
            </a:extLst>
          </p:cNvPr>
          <p:cNvSpPr>
            <a:spLocks noGrp="1"/>
          </p:cNvSpPr>
          <p:nvPr>
            <p:ph idx="4294967295"/>
          </p:nvPr>
        </p:nvSpPr>
        <p:spPr>
          <a:xfrm>
            <a:off x="1338581" y="5281613"/>
            <a:ext cx="7340600" cy="8128000"/>
          </a:xfrm>
        </p:spPr>
        <p:txBody>
          <a:bodyPr>
            <a:normAutofit/>
          </a:bodyPr>
          <a:lstStyle/>
          <a:p>
            <a:pPr algn="just"/>
            <a:r>
              <a:rPr lang="en-US" sz="4400" dirty="0"/>
              <a:t>Position the cursor where you want to insert your first citation and press the Insert Citation button on the toolbar.</a:t>
            </a:r>
          </a:p>
          <a:p>
            <a:pPr algn="just"/>
            <a:r>
              <a:rPr lang="en-US" sz="4400" dirty="0"/>
              <a:t>The Mendeley Citation Editor popup will appear</a:t>
            </a:r>
            <a:endParaRPr lang="pl-PL" sz="4400" dirty="0"/>
          </a:p>
        </p:txBody>
      </p:sp>
      <p:pic>
        <p:nvPicPr>
          <p:cNvPr id="5" name="Obraz 4">
            <a:extLst>
              <a:ext uri="{FF2B5EF4-FFF2-40B4-BE49-F238E27FC236}">
                <a16:creationId xmlns:a16="http://schemas.microsoft.com/office/drawing/2014/main" id="{62205851-22B4-4773-8234-E7AD609DB9C3}"/>
              </a:ext>
            </a:extLst>
          </p:cNvPr>
          <p:cNvPicPr>
            <a:picLocks noChangeAspect="1"/>
          </p:cNvPicPr>
          <p:nvPr/>
        </p:nvPicPr>
        <p:blipFill>
          <a:blip r:embed="rId2"/>
          <a:stretch>
            <a:fillRect/>
          </a:stretch>
        </p:blipFill>
        <p:spPr>
          <a:xfrm>
            <a:off x="10017761" y="3195320"/>
            <a:ext cx="13754102" cy="9813738"/>
          </a:xfrm>
          <a:prstGeom prst="rect">
            <a:avLst/>
          </a:prstGeom>
          <a:effectLst>
            <a:outerShdw blurRad="63500" sx="102000" sy="102000" algn="ctr" rotWithShape="0">
              <a:prstClr val="black">
                <a:alpha val="40000"/>
              </a:prstClr>
            </a:outerShdw>
          </a:effectLst>
        </p:spPr>
      </p:pic>
      <p:sp>
        <p:nvSpPr>
          <p:cNvPr id="6" name="Prostokąt 5">
            <a:extLst>
              <a:ext uri="{FF2B5EF4-FFF2-40B4-BE49-F238E27FC236}">
                <a16:creationId xmlns:a16="http://schemas.microsoft.com/office/drawing/2014/main" id="{AEF18D92-3BC4-4186-AE6D-720E468A1F4E}"/>
              </a:ext>
            </a:extLst>
          </p:cNvPr>
          <p:cNvSpPr/>
          <p:nvPr/>
        </p:nvSpPr>
        <p:spPr>
          <a:xfrm>
            <a:off x="14853920" y="3903026"/>
            <a:ext cx="1239520" cy="1745934"/>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a:extLst>
              <a:ext uri="{FF2B5EF4-FFF2-40B4-BE49-F238E27FC236}">
                <a16:creationId xmlns:a16="http://schemas.microsoft.com/office/drawing/2014/main" id="{D80145BE-76D4-436A-849D-FCD9C97CED33}"/>
              </a:ext>
            </a:extLst>
          </p:cNvPr>
          <p:cNvSpPr/>
          <p:nvPr/>
        </p:nvSpPr>
        <p:spPr>
          <a:xfrm>
            <a:off x="12893040" y="9216706"/>
            <a:ext cx="8829040" cy="1979614"/>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166812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0D5A2C2-5307-4070-A780-5233F050B403}"/>
              </a:ext>
            </a:extLst>
          </p:cNvPr>
          <p:cNvSpPr>
            <a:spLocks noGrp="1"/>
          </p:cNvSpPr>
          <p:nvPr>
            <p:ph type="title" idx="4294967295"/>
          </p:nvPr>
        </p:nvSpPr>
        <p:spPr>
          <a:xfrm>
            <a:off x="362310" y="1198880"/>
            <a:ext cx="19384963" cy="2651125"/>
          </a:xfrm>
        </p:spPr>
        <p:txBody>
          <a:bodyPr/>
          <a:lstStyle/>
          <a:p>
            <a:r>
              <a:rPr lang="pl-PL" dirty="0"/>
              <a:t>Step 5: </a:t>
            </a:r>
            <a:r>
              <a:rPr lang="pl-PL" dirty="0" err="1"/>
              <a:t>Inserting</a:t>
            </a:r>
            <a:r>
              <a:rPr lang="pl-PL" dirty="0"/>
              <a:t> a </a:t>
            </a:r>
            <a:r>
              <a:rPr lang="pl-PL" dirty="0" err="1"/>
              <a:t>citation</a:t>
            </a:r>
            <a:endParaRPr lang="pl-PL" dirty="0"/>
          </a:p>
        </p:txBody>
      </p:sp>
      <p:sp>
        <p:nvSpPr>
          <p:cNvPr id="3" name="Symbol zastępczy zawartości 2">
            <a:extLst>
              <a:ext uri="{FF2B5EF4-FFF2-40B4-BE49-F238E27FC236}">
                <a16:creationId xmlns:a16="http://schemas.microsoft.com/office/drawing/2014/main" id="{84DE8C7B-CC4A-43D8-8214-D1338FA8C9E5}"/>
              </a:ext>
            </a:extLst>
          </p:cNvPr>
          <p:cNvSpPr>
            <a:spLocks noGrp="1"/>
          </p:cNvSpPr>
          <p:nvPr>
            <p:ph idx="4294967295"/>
          </p:nvPr>
        </p:nvSpPr>
        <p:spPr>
          <a:xfrm>
            <a:off x="975125" y="4857747"/>
            <a:ext cx="7342188" cy="8128000"/>
          </a:xfrm>
        </p:spPr>
        <p:txBody>
          <a:bodyPr>
            <a:normAutofit fontScale="92500"/>
          </a:bodyPr>
          <a:lstStyle/>
          <a:p>
            <a:r>
              <a:rPr lang="pl-PL" dirty="0"/>
              <a:t>S</a:t>
            </a:r>
            <a:r>
              <a:rPr lang="en-US" dirty="0" err="1"/>
              <a:t>earch</a:t>
            </a:r>
            <a:r>
              <a:rPr lang="en-US" dirty="0"/>
              <a:t> your Mendeley library for the appropriate reference</a:t>
            </a:r>
            <a:r>
              <a:rPr lang="pl-PL" dirty="0"/>
              <a:t> </a:t>
            </a:r>
          </a:p>
          <a:p>
            <a:pPr lvl="1">
              <a:buFont typeface="Wingdings" panose="05000000000000000000" pitchFamily="2" charset="2"/>
              <a:buChar char="Ø"/>
            </a:pPr>
            <a:r>
              <a:rPr lang="en-US" dirty="0"/>
              <a:t>Enter a search term and choose the desired reference from the list of results.</a:t>
            </a:r>
          </a:p>
          <a:p>
            <a:r>
              <a:rPr lang="en-US" dirty="0"/>
              <a:t>Press Ok to insert </a:t>
            </a:r>
            <a:br>
              <a:rPr lang="pl-PL" dirty="0"/>
            </a:br>
            <a:r>
              <a:rPr lang="en-US" dirty="0"/>
              <a:t>a citation to the selected reference.</a:t>
            </a:r>
          </a:p>
          <a:p>
            <a:pPr algn="just"/>
            <a:endParaRPr lang="pl-PL" dirty="0"/>
          </a:p>
        </p:txBody>
      </p:sp>
      <p:pic>
        <p:nvPicPr>
          <p:cNvPr id="6" name="Obraz 5">
            <a:extLst>
              <a:ext uri="{FF2B5EF4-FFF2-40B4-BE49-F238E27FC236}">
                <a16:creationId xmlns:a16="http://schemas.microsoft.com/office/drawing/2014/main" id="{25203917-EFE6-4DF1-ACB4-5E284CD71CC8}"/>
              </a:ext>
            </a:extLst>
          </p:cNvPr>
          <p:cNvPicPr>
            <a:picLocks noChangeAspect="1"/>
          </p:cNvPicPr>
          <p:nvPr/>
        </p:nvPicPr>
        <p:blipFill>
          <a:blip r:embed="rId2"/>
          <a:stretch>
            <a:fillRect/>
          </a:stretch>
        </p:blipFill>
        <p:spPr>
          <a:xfrm>
            <a:off x="9292438" y="3220086"/>
            <a:ext cx="14214129" cy="9765661"/>
          </a:xfrm>
          <a:prstGeom prst="rect">
            <a:avLst/>
          </a:prstGeom>
          <a:effectLst>
            <a:outerShdw blurRad="63500" sx="102000" sy="102000" algn="ctr" rotWithShape="0">
              <a:prstClr val="black">
                <a:alpha val="40000"/>
              </a:prstClr>
            </a:outerShdw>
          </a:effectLst>
        </p:spPr>
      </p:pic>
      <p:sp>
        <p:nvSpPr>
          <p:cNvPr id="7" name="Prostokąt 6">
            <a:extLst>
              <a:ext uri="{FF2B5EF4-FFF2-40B4-BE49-F238E27FC236}">
                <a16:creationId xmlns:a16="http://schemas.microsoft.com/office/drawing/2014/main" id="{C378BD7A-90FB-46C2-8AA5-874689ADED89}"/>
              </a:ext>
            </a:extLst>
          </p:cNvPr>
          <p:cNvSpPr/>
          <p:nvPr/>
        </p:nvSpPr>
        <p:spPr>
          <a:xfrm>
            <a:off x="13878560" y="8432800"/>
            <a:ext cx="7010400" cy="894080"/>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a:extLst>
              <a:ext uri="{FF2B5EF4-FFF2-40B4-BE49-F238E27FC236}">
                <a16:creationId xmlns:a16="http://schemas.microsoft.com/office/drawing/2014/main" id="{78291D08-AA2B-4051-9CFD-20681101D33A}"/>
              </a:ext>
            </a:extLst>
          </p:cNvPr>
          <p:cNvSpPr/>
          <p:nvPr/>
        </p:nvSpPr>
        <p:spPr>
          <a:xfrm>
            <a:off x="18125440" y="12029439"/>
            <a:ext cx="1320800" cy="629921"/>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191117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6E4ECE26-925B-44FD-9562-CB160CF4DAAE}"/>
              </a:ext>
            </a:extLst>
          </p:cNvPr>
          <p:cNvPicPr>
            <a:picLocks noChangeAspect="1"/>
          </p:cNvPicPr>
          <p:nvPr/>
        </p:nvPicPr>
        <p:blipFill>
          <a:blip r:embed="rId2"/>
          <a:stretch>
            <a:fillRect/>
          </a:stretch>
        </p:blipFill>
        <p:spPr>
          <a:xfrm>
            <a:off x="10049202" y="3525244"/>
            <a:ext cx="13466894" cy="9012196"/>
          </a:xfrm>
          <a:prstGeom prst="rect">
            <a:avLst/>
          </a:prstGeom>
          <a:effectLst>
            <a:outerShdw blurRad="63500" sx="102000" sy="102000" algn="ctr" rotWithShape="0">
              <a:prstClr val="black">
                <a:alpha val="40000"/>
              </a:prstClr>
            </a:outerShdw>
          </a:effectLst>
        </p:spPr>
      </p:pic>
      <p:sp>
        <p:nvSpPr>
          <p:cNvPr id="2" name="Tytuł 1">
            <a:extLst>
              <a:ext uri="{FF2B5EF4-FFF2-40B4-BE49-F238E27FC236}">
                <a16:creationId xmlns:a16="http://schemas.microsoft.com/office/drawing/2014/main" id="{90D5A2C2-5307-4070-A780-5233F050B403}"/>
              </a:ext>
            </a:extLst>
          </p:cNvPr>
          <p:cNvSpPr>
            <a:spLocks noGrp="1"/>
          </p:cNvSpPr>
          <p:nvPr>
            <p:ph type="title" idx="4294967295"/>
          </p:nvPr>
        </p:nvSpPr>
        <p:spPr>
          <a:xfrm>
            <a:off x="586596" y="1178560"/>
            <a:ext cx="19384963" cy="2651125"/>
          </a:xfrm>
        </p:spPr>
        <p:txBody>
          <a:bodyPr/>
          <a:lstStyle/>
          <a:p>
            <a:r>
              <a:rPr lang="pl-PL" dirty="0"/>
              <a:t>Step 5: </a:t>
            </a:r>
            <a:r>
              <a:rPr lang="pl-PL" dirty="0" err="1"/>
              <a:t>Inserting</a:t>
            </a:r>
            <a:r>
              <a:rPr lang="pl-PL" dirty="0"/>
              <a:t> a </a:t>
            </a:r>
            <a:r>
              <a:rPr lang="pl-PL" dirty="0" err="1"/>
              <a:t>citation</a:t>
            </a:r>
            <a:endParaRPr lang="pl-PL" dirty="0"/>
          </a:p>
        </p:txBody>
      </p:sp>
      <p:sp>
        <p:nvSpPr>
          <p:cNvPr id="3" name="Symbol zastępczy zawartości 2">
            <a:extLst>
              <a:ext uri="{FF2B5EF4-FFF2-40B4-BE49-F238E27FC236}">
                <a16:creationId xmlns:a16="http://schemas.microsoft.com/office/drawing/2014/main" id="{84DE8C7B-CC4A-43D8-8214-D1338FA8C9E5}"/>
              </a:ext>
            </a:extLst>
          </p:cNvPr>
          <p:cNvSpPr>
            <a:spLocks noGrp="1"/>
          </p:cNvSpPr>
          <p:nvPr>
            <p:ph idx="4294967295"/>
          </p:nvPr>
        </p:nvSpPr>
        <p:spPr>
          <a:xfrm>
            <a:off x="1826917" y="8890000"/>
            <a:ext cx="7342188" cy="3647440"/>
          </a:xfrm>
        </p:spPr>
        <p:txBody>
          <a:bodyPr>
            <a:normAutofit/>
          </a:bodyPr>
          <a:lstStyle/>
          <a:p>
            <a:r>
              <a:rPr lang="en-US" sz="6000" dirty="0"/>
              <a:t>Inserted references will be visible in the text</a:t>
            </a:r>
            <a:endParaRPr lang="pl-PL" sz="6000" dirty="0"/>
          </a:p>
        </p:txBody>
      </p:sp>
      <p:sp>
        <p:nvSpPr>
          <p:cNvPr id="7" name="Prostokąt 6">
            <a:extLst>
              <a:ext uri="{FF2B5EF4-FFF2-40B4-BE49-F238E27FC236}">
                <a16:creationId xmlns:a16="http://schemas.microsoft.com/office/drawing/2014/main" id="{C378BD7A-90FB-46C2-8AA5-874689ADED89}"/>
              </a:ext>
            </a:extLst>
          </p:cNvPr>
          <p:cNvSpPr/>
          <p:nvPr/>
        </p:nvSpPr>
        <p:spPr>
          <a:xfrm>
            <a:off x="13716000" y="8737600"/>
            <a:ext cx="2194560" cy="487680"/>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ostokąt 8">
            <a:extLst>
              <a:ext uri="{FF2B5EF4-FFF2-40B4-BE49-F238E27FC236}">
                <a16:creationId xmlns:a16="http://schemas.microsoft.com/office/drawing/2014/main" id="{7D765193-E1C0-4D7F-BE30-355E090BB5E5}"/>
              </a:ext>
            </a:extLst>
          </p:cNvPr>
          <p:cNvSpPr/>
          <p:nvPr/>
        </p:nvSpPr>
        <p:spPr>
          <a:xfrm>
            <a:off x="19822160" y="9154160"/>
            <a:ext cx="2194560" cy="487680"/>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ostokąt 9">
            <a:extLst>
              <a:ext uri="{FF2B5EF4-FFF2-40B4-BE49-F238E27FC236}">
                <a16:creationId xmlns:a16="http://schemas.microsoft.com/office/drawing/2014/main" id="{2A513711-CEAB-4956-BD33-E1094628E389}"/>
              </a:ext>
            </a:extLst>
          </p:cNvPr>
          <p:cNvSpPr/>
          <p:nvPr/>
        </p:nvSpPr>
        <p:spPr>
          <a:xfrm>
            <a:off x="14055584" y="11594184"/>
            <a:ext cx="2194560" cy="487680"/>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4176204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21DC994-A431-46A4-BE71-A220610C8889}"/>
              </a:ext>
            </a:extLst>
          </p:cNvPr>
          <p:cNvSpPr>
            <a:spLocks noGrp="1"/>
          </p:cNvSpPr>
          <p:nvPr>
            <p:ph type="title" idx="4294967295"/>
          </p:nvPr>
        </p:nvSpPr>
        <p:spPr>
          <a:xfrm>
            <a:off x="362310" y="1230762"/>
            <a:ext cx="19384963" cy="2651125"/>
          </a:xfrm>
        </p:spPr>
        <p:txBody>
          <a:bodyPr/>
          <a:lstStyle/>
          <a:p>
            <a:r>
              <a:rPr lang="pl-PL" dirty="0"/>
              <a:t>Step 5: </a:t>
            </a:r>
            <a:r>
              <a:rPr lang="pl-PL" dirty="0" err="1"/>
              <a:t>Inserting</a:t>
            </a:r>
            <a:r>
              <a:rPr lang="pl-PL" dirty="0"/>
              <a:t> a </a:t>
            </a:r>
            <a:r>
              <a:rPr lang="pl-PL" dirty="0" err="1"/>
              <a:t>citation</a:t>
            </a:r>
            <a:endParaRPr lang="pl-PL" dirty="0"/>
          </a:p>
        </p:txBody>
      </p:sp>
      <p:sp>
        <p:nvSpPr>
          <p:cNvPr id="3" name="Symbol zastępczy zawartości 2">
            <a:extLst>
              <a:ext uri="{FF2B5EF4-FFF2-40B4-BE49-F238E27FC236}">
                <a16:creationId xmlns:a16="http://schemas.microsoft.com/office/drawing/2014/main" id="{80A4D11B-8361-41C1-AF0E-BBE9AC35C785}"/>
              </a:ext>
            </a:extLst>
          </p:cNvPr>
          <p:cNvSpPr>
            <a:spLocks noGrp="1"/>
          </p:cNvSpPr>
          <p:nvPr>
            <p:ph idx="4294967295"/>
          </p:nvPr>
        </p:nvSpPr>
        <p:spPr>
          <a:xfrm>
            <a:off x="828135" y="4357238"/>
            <a:ext cx="8010525" cy="8128000"/>
          </a:xfrm>
        </p:spPr>
        <p:txBody>
          <a:bodyPr>
            <a:normAutofit fontScale="77500" lnSpcReduction="20000"/>
          </a:bodyPr>
          <a:lstStyle/>
          <a:p>
            <a:pPr algn="just"/>
            <a:r>
              <a:rPr lang="en-US" dirty="0"/>
              <a:t>Mendeley allows you to quickly change the Citation Style you’re using - even after you’ve finished adding all of your citations and creating your bibliography.</a:t>
            </a:r>
            <a:endParaRPr lang="pl-PL" dirty="0"/>
          </a:p>
          <a:p>
            <a:pPr algn="just"/>
            <a:r>
              <a:rPr lang="en-US" dirty="0"/>
              <a:t>On the plugin toolbar, you'll find a button labelled 'Choose Citation Style' (it may read 'Select me to fetch the styles' depending on the operating system you're using). Click this button to open the Mendeley Citation Styles menu.</a:t>
            </a:r>
            <a:endParaRPr lang="pl-PL" dirty="0"/>
          </a:p>
        </p:txBody>
      </p:sp>
      <p:pic>
        <p:nvPicPr>
          <p:cNvPr id="5" name="Obraz 4">
            <a:extLst>
              <a:ext uri="{FF2B5EF4-FFF2-40B4-BE49-F238E27FC236}">
                <a16:creationId xmlns:a16="http://schemas.microsoft.com/office/drawing/2014/main" id="{EC3AC434-2087-46F3-9A50-5C72777B8DB0}"/>
              </a:ext>
            </a:extLst>
          </p:cNvPr>
          <p:cNvPicPr>
            <a:picLocks noChangeAspect="1"/>
          </p:cNvPicPr>
          <p:nvPr/>
        </p:nvPicPr>
        <p:blipFill>
          <a:blip r:embed="rId2"/>
          <a:stretch>
            <a:fillRect/>
          </a:stretch>
        </p:blipFill>
        <p:spPr>
          <a:xfrm>
            <a:off x="10290646" y="3667484"/>
            <a:ext cx="13948892" cy="6437950"/>
          </a:xfrm>
          <a:prstGeom prst="rect">
            <a:avLst/>
          </a:prstGeom>
          <a:effectLst>
            <a:outerShdw blurRad="63500" sx="102000" sy="102000" algn="ctr" rotWithShape="0">
              <a:prstClr val="black">
                <a:alpha val="40000"/>
              </a:prstClr>
            </a:outerShdw>
          </a:effectLst>
        </p:spPr>
      </p:pic>
      <p:sp>
        <p:nvSpPr>
          <p:cNvPr id="6" name="Prostokąt 5">
            <a:extLst>
              <a:ext uri="{FF2B5EF4-FFF2-40B4-BE49-F238E27FC236}">
                <a16:creationId xmlns:a16="http://schemas.microsoft.com/office/drawing/2014/main" id="{43D75F85-D64D-4808-B508-EA4EB4E40C4D}"/>
              </a:ext>
            </a:extLst>
          </p:cNvPr>
          <p:cNvSpPr/>
          <p:nvPr/>
        </p:nvSpPr>
        <p:spPr>
          <a:xfrm>
            <a:off x="17078960" y="5374640"/>
            <a:ext cx="2194560" cy="487680"/>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9481039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21DC994-A431-46A4-BE71-A220610C8889}"/>
              </a:ext>
            </a:extLst>
          </p:cNvPr>
          <p:cNvSpPr>
            <a:spLocks noGrp="1"/>
          </p:cNvSpPr>
          <p:nvPr>
            <p:ph type="title" idx="4294967295"/>
          </p:nvPr>
        </p:nvSpPr>
        <p:spPr>
          <a:xfrm>
            <a:off x="810883" y="1215073"/>
            <a:ext cx="19384963" cy="2651125"/>
          </a:xfrm>
        </p:spPr>
        <p:txBody>
          <a:bodyPr>
            <a:normAutofit/>
          </a:bodyPr>
          <a:lstStyle/>
          <a:p>
            <a:r>
              <a:rPr lang="pl-PL" dirty="0"/>
              <a:t>Step 6: </a:t>
            </a:r>
            <a:r>
              <a:rPr lang="pl-PL" dirty="0" err="1"/>
              <a:t>Creating</a:t>
            </a:r>
            <a:r>
              <a:rPr lang="pl-PL" dirty="0"/>
              <a:t> a </a:t>
            </a:r>
            <a:r>
              <a:rPr lang="pl-PL" dirty="0" err="1"/>
              <a:t>bibliography</a:t>
            </a:r>
            <a:endParaRPr lang="pl-PL" dirty="0"/>
          </a:p>
        </p:txBody>
      </p:sp>
      <p:sp>
        <p:nvSpPr>
          <p:cNvPr id="3" name="Symbol zastępczy zawartości 2">
            <a:extLst>
              <a:ext uri="{FF2B5EF4-FFF2-40B4-BE49-F238E27FC236}">
                <a16:creationId xmlns:a16="http://schemas.microsoft.com/office/drawing/2014/main" id="{80A4D11B-8361-41C1-AF0E-BBE9AC35C785}"/>
              </a:ext>
            </a:extLst>
          </p:cNvPr>
          <p:cNvSpPr>
            <a:spLocks noGrp="1"/>
          </p:cNvSpPr>
          <p:nvPr>
            <p:ph idx="4294967295"/>
          </p:nvPr>
        </p:nvSpPr>
        <p:spPr>
          <a:xfrm>
            <a:off x="810883" y="3525520"/>
            <a:ext cx="21002625" cy="8128000"/>
          </a:xfrm>
        </p:spPr>
        <p:txBody>
          <a:bodyPr>
            <a:normAutofit/>
          </a:bodyPr>
          <a:lstStyle/>
          <a:p>
            <a:r>
              <a:rPr lang="en-US" sz="4000" dirty="0"/>
              <a:t>Once you’ve inserted all the citations you require, you can use the Mendeley plugin </a:t>
            </a:r>
            <a:br>
              <a:rPr lang="pl-PL" sz="4000" dirty="0"/>
            </a:br>
            <a:r>
              <a:rPr lang="en-US" sz="4000" dirty="0"/>
              <a:t>to automatically create a bibliography of all the materials you’ve cited.</a:t>
            </a:r>
          </a:p>
          <a:p>
            <a:r>
              <a:rPr lang="en-US" sz="4000" dirty="0"/>
              <a:t>Position the cursor where you want the bibliography to appear and press the ‘Insert Bibliography’ button on the plugin toolbar. Depending on the number of citations in </a:t>
            </a:r>
            <a:br>
              <a:rPr lang="pl-PL" sz="4000" dirty="0"/>
            </a:br>
            <a:r>
              <a:rPr lang="en-US" sz="4000" dirty="0"/>
              <a:t>the document, this process may take a few seconds to complete.</a:t>
            </a:r>
          </a:p>
        </p:txBody>
      </p:sp>
      <p:pic>
        <p:nvPicPr>
          <p:cNvPr id="7" name="Obraz 6">
            <a:extLst>
              <a:ext uri="{FF2B5EF4-FFF2-40B4-BE49-F238E27FC236}">
                <a16:creationId xmlns:a16="http://schemas.microsoft.com/office/drawing/2014/main" id="{9979768D-376D-48E7-ABEB-7993C81E4F73}"/>
              </a:ext>
            </a:extLst>
          </p:cNvPr>
          <p:cNvPicPr>
            <a:picLocks noChangeAspect="1"/>
          </p:cNvPicPr>
          <p:nvPr/>
        </p:nvPicPr>
        <p:blipFill>
          <a:blip r:embed="rId2"/>
          <a:stretch>
            <a:fillRect/>
          </a:stretch>
        </p:blipFill>
        <p:spPr>
          <a:xfrm>
            <a:off x="7013949" y="6858000"/>
            <a:ext cx="16265539" cy="6532880"/>
          </a:xfrm>
          <a:prstGeom prst="rect">
            <a:avLst/>
          </a:prstGeom>
          <a:effectLst>
            <a:outerShdw blurRad="63500" sx="102000" sy="102000" algn="ctr" rotWithShape="0">
              <a:prstClr val="black">
                <a:alpha val="40000"/>
              </a:prstClr>
            </a:outerShdw>
          </a:effectLst>
        </p:spPr>
      </p:pic>
      <p:sp>
        <p:nvSpPr>
          <p:cNvPr id="6" name="Prostokąt 5">
            <a:extLst>
              <a:ext uri="{FF2B5EF4-FFF2-40B4-BE49-F238E27FC236}">
                <a16:creationId xmlns:a16="http://schemas.microsoft.com/office/drawing/2014/main" id="{43D75F85-D64D-4808-B508-EA4EB4E40C4D}"/>
              </a:ext>
            </a:extLst>
          </p:cNvPr>
          <p:cNvSpPr/>
          <p:nvPr/>
        </p:nvSpPr>
        <p:spPr>
          <a:xfrm>
            <a:off x="10732576" y="7589520"/>
            <a:ext cx="1967424" cy="457200"/>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2387343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A1818412-DC02-B430-6AB0-6B35EFEE95EC}"/>
              </a:ext>
            </a:extLst>
          </p:cNvPr>
          <p:cNvSpPr>
            <a:spLocks noGrp="1"/>
          </p:cNvSpPr>
          <p:nvPr>
            <p:ph type="body" idx="1"/>
          </p:nvPr>
        </p:nvSpPr>
        <p:spPr/>
        <p:txBody>
          <a:bodyPr/>
          <a:lstStyle/>
          <a:p>
            <a:endParaRPr lang="pl-PL" b="1" dirty="0"/>
          </a:p>
          <a:p>
            <a:endParaRPr lang="pl-PL" b="1" dirty="0"/>
          </a:p>
          <a:p>
            <a:endParaRPr lang="pl-PL" b="1" dirty="0"/>
          </a:p>
          <a:p>
            <a:endParaRPr lang="pl-PL" b="1" dirty="0"/>
          </a:p>
          <a:p>
            <a:r>
              <a:rPr lang="pl-PL" b="1" dirty="0"/>
              <a:t>                              </a:t>
            </a:r>
            <a:r>
              <a:rPr lang="pl-PL" sz="8800" b="1" dirty="0" err="1"/>
              <a:t>Zotero</a:t>
            </a:r>
            <a:endParaRPr lang="pl-PL" b="1" dirty="0"/>
          </a:p>
        </p:txBody>
      </p:sp>
    </p:spTree>
    <p:extLst>
      <p:ext uri="{BB962C8B-B14F-4D97-AF65-F5344CB8AC3E}">
        <p14:creationId xmlns:p14="http://schemas.microsoft.com/office/powerpoint/2010/main" val="24982302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BFEFF5-96BE-4741-837D-199003600909}"/>
              </a:ext>
            </a:extLst>
          </p:cNvPr>
          <p:cNvSpPr>
            <a:spLocks noGrp="1"/>
          </p:cNvSpPr>
          <p:nvPr>
            <p:ph type="title" idx="4294967295"/>
          </p:nvPr>
        </p:nvSpPr>
        <p:spPr>
          <a:xfrm>
            <a:off x="483079" y="1351352"/>
            <a:ext cx="19384963" cy="2651125"/>
          </a:xfrm>
        </p:spPr>
        <p:txBody>
          <a:bodyPr/>
          <a:lstStyle/>
          <a:p>
            <a:r>
              <a:rPr lang="pl-PL" dirty="0" err="1"/>
              <a:t>Zotero</a:t>
            </a:r>
            <a:r>
              <a:rPr lang="pl-PL" dirty="0"/>
              <a:t> - </a:t>
            </a:r>
            <a:r>
              <a:rPr lang="pl-PL" dirty="0" err="1"/>
              <a:t>reference</a:t>
            </a:r>
            <a:r>
              <a:rPr lang="pl-PL" dirty="0"/>
              <a:t> manager</a:t>
            </a:r>
          </a:p>
        </p:txBody>
      </p:sp>
      <p:sp>
        <p:nvSpPr>
          <p:cNvPr id="3" name="Symbol zastępczy zawartości 2">
            <a:extLst>
              <a:ext uri="{FF2B5EF4-FFF2-40B4-BE49-F238E27FC236}">
                <a16:creationId xmlns:a16="http://schemas.microsoft.com/office/drawing/2014/main" id="{32FDA5EB-4098-42A1-87BB-5958B37C68CB}"/>
              </a:ext>
            </a:extLst>
          </p:cNvPr>
          <p:cNvSpPr>
            <a:spLocks noGrp="1"/>
          </p:cNvSpPr>
          <p:nvPr>
            <p:ph idx="4294967295"/>
          </p:nvPr>
        </p:nvSpPr>
        <p:spPr>
          <a:xfrm>
            <a:off x="1689100" y="4529767"/>
            <a:ext cx="21005800" cy="8128000"/>
          </a:xfrm>
        </p:spPr>
        <p:txBody>
          <a:bodyPr>
            <a:normAutofit lnSpcReduction="10000"/>
          </a:bodyPr>
          <a:lstStyle/>
          <a:p>
            <a:r>
              <a:rPr lang="pl-PL" dirty="0" err="1"/>
              <a:t>Zotero</a:t>
            </a:r>
            <a:r>
              <a:rPr lang="pl-PL" dirty="0"/>
              <a:t> </a:t>
            </a:r>
            <a:r>
              <a:rPr lang="en-US" dirty="0"/>
              <a:t>is a free and open-source </a:t>
            </a:r>
            <a:r>
              <a:rPr lang="en-US" b="1" dirty="0"/>
              <a:t>reference management software</a:t>
            </a:r>
            <a:r>
              <a:rPr lang="en-US" dirty="0"/>
              <a:t> to manage bibliographic data and related research materials (such as PDF files). </a:t>
            </a:r>
            <a:endParaRPr lang="pl-PL" dirty="0"/>
          </a:p>
          <a:p>
            <a:r>
              <a:rPr lang="pl-PL" dirty="0" err="1"/>
              <a:t>Zotero</a:t>
            </a:r>
            <a:r>
              <a:rPr lang="en-US" dirty="0"/>
              <a:t> features include web browser integration, online syncing, generation of in-text citations, footnotes, and bibliographies, as well as integration with Microsoft Word, LibreOffice Writer, and Google Docs. </a:t>
            </a:r>
            <a:endParaRPr lang="pl-PL" dirty="0"/>
          </a:p>
          <a:p>
            <a:r>
              <a:rPr lang="pl-PL" dirty="0" err="1"/>
              <a:t>Zotero</a:t>
            </a:r>
            <a:r>
              <a:rPr lang="pl-PL" dirty="0"/>
              <a:t> is d</a:t>
            </a:r>
            <a:r>
              <a:rPr lang="en-US" dirty="0" err="1"/>
              <a:t>eveloped</a:t>
            </a:r>
            <a:r>
              <a:rPr lang="en-US" dirty="0"/>
              <a:t> as a project by the non-profit Corporation for Digital Scholarship. It was originally created at the Center for History and New Media at George Mason University. </a:t>
            </a:r>
            <a:endParaRPr lang="pl-PL" dirty="0"/>
          </a:p>
        </p:txBody>
      </p:sp>
    </p:spTree>
    <p:extLst>
      <p:ext uri="{BB962C8B-B14F-4D97-AF65-F5344CB8AC3E}">
        <p14:creationId xmlns:p14="http://schemas.microsoft.com/office/powerpoint/2010/main" val="15733985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1">
            <a:extLst>
              <a:ext uri="{FF2B5EF4-FFF2-40B4-BE49-F238E27FC236}">
                <a16:creationId xmlns:a16="http://schemas.microsoft.com/office/drawing/2014/main" id="{BFE6761D-1069-4CA4-B1A9-59C3C8A4CA75}"/>
              </a:ext>
            </a:extLst>
          </p:cNvPr>
          <p:cNvSpPr>
            <a:spLocks noGrp="1"/>
          </p:cNvSpPr>
          <p:nvPr>
            <p:ph type="title" idx="4294967295"/>
          </p:nvPr>
        </p:nvSpPr>
        <p:spPr>
          <a:xfrm>
            <a:off x="517585" y="1367761"/>
            <a:ext cx="19384963" cy="2651125"/>
          </a:xfrm>
        </p:spPr>
        <p:txBody>
          <a:bodyPr/>
          <a:lstStyle/>
          <a:p>
            <a:r>
              <a:rPr lang="pl-PL" dirty="0" err="1"/>
              <a:t>Zotero</a:t>
            </a:r>
            <a:r>
              <a:rPr lang="pl-PL" dirty="0"/>
              <a:t> - </a:t>
            </a:r>
            <a:r>
              <a:rPr lang="pl-PL" dirty="0" err="1"/>
              <a:t>reference</a:t>
            </a:r>
            <a:r>
              <a:rPr lang="pl-PL" dirty="0"/>
              <a:t> manager</a:t>
            </a:r>
          </a:p>
        </p:txBody>
      </p:sp>
      <p:pic>
        <p:nvPicPr>
          <p:cNvPr id="4" name="Picture 2">
            <a:extLst>
              <a:ext uri="{FF2B5EF4-FFF2-40B4-BE49-F238E27FC236}">
                <a16:creationId xmlns:a16="http://schemas.microsoft.com/office/drawing/2014/main" id="{64289D2A-5D78-446D-AF37-EDAF081450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8563" y="3597510"/>
            <a:ext cx="13747997" cy="7425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pole tekstowe 1">
            <a:extLst>
              <a:ext uri="{FF2B5EF4-FFF2-40B4-BE49-F238E27FC236}">
                <a16:creationId xmlns:a16="http://schemas.microsoft.com/office/drawing/2014/main" id="{7B41E383-594B-4E3F-9D44-0572E69E97A8}"/>
              </a:ext>
            </a:extLst>
          </p:cNvPr>
          <p:cNvSpPr txBox="1"/>
          <p:nvPr/>
        </p:nvSpPr>
        <p:spPr>
          <a:xfrm>
            <a:off x="1233407" y="4159259"/>
            <a:ext cx="7429081" cy="6863417"/>
          </a:xfrm>
          <a:prstGeom prst="rect">
            <a:avLst/>
          </a:prstGeom>
          <a:noFill/>
        </p:spPr>
        <p:txBody>
          <a:bodyPr wrap="square" rtlCol="0">
            <a:spAutoFit/>
          </a:bodyPr>
          <a:lstStyle/>
          <a:p>
            <a:pPr marL="571500" indent="-571500">
              <a:buClr>
                <a:schemeClr val="tx2"/>
              </a:buClr>
              <a:buFont typeface="Wingdings" panose="05000000000000000000" pitchFamily="2" charset="2"/>
              <a:buChar char="§"/>
            </a:pPr>
            <a:r>
              <a:rPr lang="pl-PL" sz="4400" dirty="0"/>
              <a:t>A</a:t>
            </a:r>
            <a:r>
              <a:rPr lang="en-US" sz="4400" dirty="0" err="1"/>
              <a:t>utomatic</a:t>
            </a:r>
            <a:r>
              <a:rPr lang="en-US" sz="4400" dirty="0"/>
              <a:t> synchronization </a:t>
            </a:r>
            <a:br>
              <a:rPr lang="pl-PL" sz="4400" dirty="0"/>
            </a:br>
            <a:r>
              <a:rPr lang="en-US" sz="4400" dirty="0"/>
              <a:t>on all devices</a:t>
            </a:r>
            <a:endParaRPr lang="pl-PL" sz="4400" dirty="0"/>
          </a:p>
          <a:p>
            <a:pPr marL="571500" indent="-571500">
              <a:buClr>
                <a:schemeClr val="tx2"/>
              </a:buClr>
              <a:buFont typeface="Wingdings" panose="05000000000000000000" pitchFamily="2" charset="2"/>
              <a:buChar char="§"/>
            </a:pPr>
            <a:r>
              <a:rPr lang="en-US" sz="4400" dirty="0"/>
              <a:t>Library items and notes are synced through the Zotero servers (unlimited storage), while attachment syncing can use the Zotero servers or your own WebDAV service to sync files such as PDFs, images, or audio/video. </a:t>
            </a:r>
            <a:endParaRPr lang="pl-PL" sz="4400" dirty="0"/>
          </a:p>
        </p:txBody>
      </p:sp>
    </p:spTree>
    <p:extLst>
      <p:ext uri="{BB962C8B-B14F-4D97-AF65-F5344CB8AC3E}">
        <p14:creationId xmlns:p14="http://schemas.microsoft.com/office/powerpoint/2010/main" val="6812710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BFEFF5-96BE-4741-837D-199003600909}"/>
              </a:ext>
            </a:extLst>
          </p:cNvPr>
          <p:cNvSpPr>
            <a:spLocks noGrp="1"/>
          </p:cNvSpPr>
          <p:nvPr>
            <p:ph type="title" idx="4294967295"/>
          </p:nvPr>
        </p:nvSpPr>
        <p:spPr>
          <a:xfrm>
            <a:off x="694944" y="1333754"/>
            <a:ext cx="19384963" cy="2651125"/>
          </a:xfrm>
        </p:spPr>
        <p:txBody>
          <a:bodyPr/>
          <a:lstStyle/>
          <a:p>
            <a:r>
              <a:rPr lang="pl-PL" dirty="0" err="1"/>
              <a:t>What</a:t>
            </a:r>
            <a:r>
              <a:rPr lang="pl-PL" dirty="0"/>
              <a:t> </a:t>
            </a:r>
            <a:r>
              <a:rPr lang="pl-PL" dirty="0" err="1"/>
              <a:t>does</a:t>
            </a:r>
            <a:r>
              <a:rPr lang="pl-PL" dirty="0"/>
              <a:t> </a:t>
            </a:r>
            <a:r>
              <a:rPr lang="pl-PL" dirty="0" err="1"/>
              <a:t>Zotero</a:t>
            </a:r>
            <a:r>
              <a:rPr lang="pl-PL" dirty="0"/>
              <a:t> do?</a:t>
            </a:r>
          </a:p>
        </p:txBody>
      </p:sp>
      <p:sp>
        <p:nvSpPr>
          <p:cNvPr id="3" name="Symbol zastępczy zawartości 2">
            <a:extLst>
              <a:ext uri="{FF2B5EF4-FFF2-40B4-BE49-F238E27FC236}">
                <a16:creationId xmlns:a16="http://schemas.microsoft.com/office/drawing/2014/main" id="{32FDA5EB-4098-42A1-87BB-5958B37C68CB}"/>
              </a:ext>
            </a:extLst>
          </p:cNvPr>
          <p:cNvSpPr>
            <a:spLocks noGrp="1"/>
          </p:cNvSpPr>
          <p:nvPr>
            <p:ph idx="4294967295"/>
          </p:nvPr>
        </p:nvSpPr>
        <p:spPr>
          <a:xfrm>
            <a:off x="694944" y="4197477"/>
            <a:ext cx="22549104" cy="5986463"/>
          </a:xfrm>
        </p:spPr>
        <p:txBody>
          <a:bodyPr>
            <a:normAutofit/>
          </a:bodyPr>
          <a:lstStyle/>
          <a:p>
            <a:pPr algn="just"/>
            <a:r>
              <a:rPr lang="en-US" sz="5400" dirty="0"/>
              <a:t>Zotero is, at the most basic </a:t>
            </a:r>
            <a:r>
              <a:rPr lang="en-US" sz="5400" dirty="0" err="1"/>
              <a:t>level,a</a:t>
            </a:r>
            <a:r>
              <a:rPr lang="en-US" sz="5400" dirty="0"/>
              <a:t> reference manager. It is designed to </a:t>
            </a:r>
            <a:r>
              <a:rPr lang="en-US" sz="5400" b="1" dirty="0"/>
              <a:t>store</a:t>
            </a:r>
            <a:r>
              <a:rPr lang="en-US" sz="5400" dirty="0"/>
              <a:t>, </a:t>
            </a:r>
            <a:r>
              <a:rPr lang="en-US" sz="5400" b="1" dirty="0"/>
              <a:t>manage</a:t>
            </a:r>
            <a:r>
              <a:rPr lang="en-US" sz="5400" dirty="0"/>
              <a:t>, and </a:t>
            </a:r>
            <a:r>
              <a:rPr lang="en-US" sz="5400" b="1" dirty="0"/>
              <a:t>cite</a:t>
            </a:r>
            <a:r>
              <a:rPr lang="en-US" sz="5400" dirty="0"/>
              <a:t> bibliographic references, such as books and articles. In Zotero, each of these references constitutes an item. </a:t>
            </a:r>
            <a:endParaRPr lang="pl-PL" sz="5400" dirty="0"/>
          </a:p>
          <a:p>
            <a:pPr algn="just"/>
            <a:r>
              <a:rPr lang="en-US" sz="5400" dirty="0"/>
              <a:t>Zotero is a powerful tool for </a:t>
            </a:r>
            <a:r>
              <a:rPr lang="en-US" sz="5400" b="1" dirty="0"/>
              <a:t>collecting</a:t>
            </a:r>
            <a:r>
              <a:rPr lang="pl-PL" sz="5400" b="1" dirty="0"/>
              <a:t> </a:t>
            </a:r>
            <a:r>
              <a:rPr lang="en-US" sz="5400" dirty="0"/>
              <a:t>and </a:t>
            </a:r>
            <a:r>
              <a:rPr lang="en-US" sz="5400" b="1" dirty="0"/>
              <a:t>organizing</a:t>
            </a:r>
            <a:r>
              <a:rPr lang="en-US" sz="5400" dirty="0"/>
              <a:t> research information and sources.</a:t>
            </a:r>
            <a:endParaRPr lang="pl-PL" sz="5400" dirty="0"/>
          </a:p>
        </p:txBody>
      </p:sp>
    </p:spTree>
    <p:extLst>
      <p:ext uri="{BB962C8B-B14F-4D97-AF65-F5344CB8AC3E}">
        <p14:creationId xmlns:p14="http://schemas.microsoft.com/office/powerpoint/2010/main" val="2315573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BFEFF5-96BE-4741-837D-199003600909}"/>
              </a:ext>
            </a:extLst>
          </p:cNvPr>
          <p:cNvSpPr>
            <a:spLocks noGrp="1"/>
          </p:cNvSpPr>
          <p:nvPr>
            <p:ph type="title" idx="4294967295"/>
          </p:nvPr>
        </p:nvSpPr>
        <p:spPr>
          <a:xfrm>
            <a:off x="402336" y="1480058"/>
            <a:ext cx="19384963" cy="2651125"/>
          </a:xfrm>
        </p:spPr>
        <p:txBody>
          <a:bodyPr/>
          <a:lstStyle/>
          <a:p>
            <a:r>
              <a:rPr lang="pl-PL" dirty="0" err="1"/>
              <a:t>What</a:t>
            </a:r>
            <a:r>
              <a:rPr lang="pl-PL" dirty="0"/>
              <a:t> </a:t>
            </a:r>
            <a:r>
              <a:rPr lang="pl-PL" dirty="0" err="1"/>
              <a:t>does</a:t>
            </a:r>
            <a:r>
              <a:rPr lang="pl-PL" dirty="0"/>
              <a:t> </a:t>
            </a:r>
            <a:r>
              <a:rPr lang="pl-PL" dirty="0" err="1"/>
              <a:t>Zotero</a:t>
            </a:r>
            <a:r>
              <a:rPr lang="pl-PL" dirty="0"/>
              <a:t> do?</a:t>
            </a:r>
          </a:p>
        </p:txBody>
      </p:sp>
      <p:sp>
        <p:nvSpPr>
          <p:cNvPr id="3" name="Symbol zastępczy zawartości 2">
            <a:extLst>
              <a:ext uri="{FF2B5EF4-FFF2-40B4-BE49-F238E27FC236}">
                <a16:creationId xmlns:a16="http://schemas.microsoft.com/office/drawing/2014/main" id="{32FDA5EB-4098-42A1-87BB-5958B37C68CB}"/>
              </a:ext>
            </a:extLst>
          </p:cNvPr>
          <p:cNvSpPr>
            <a:spLocks noGrp="1"/>
          </p:cNvSpPr>
          <p:nvPr>
            <p:ph idx="4294967295"/>
          </p:nvPr>
        </p:nvSpPr>
        <p:spPr>
          <a:xfrm>
            <a:off x="640080" y="4567237"/>
            <a:ext cx="11125200" cy="8124825"/>
          </a:xfrm>
        </p:spPr>
        <p:txBody>
          <a:bodyPr>
            <a:normAutofit fontScale="85000" lnSpcReduction="20000"/>
          </a:bodyPr>
          <a:lstStyle/>
          <a:p>
            <a:pPr algn="just"/>
            <a:r>
              <a:rPr lang="en-US" sz="5400" dirty="0"/>
              <a:t>A built-in </a:t>
            </a:r>
            <a:r>
              <a:rPr lang="en-US" sz="5400" b="1" dirty="0">
                <a:solidFill>
                  <a:schemeClr val="tx2"/>
                </a:solidFill>
              </a:rPr>
              <a:t>PDF reader </a:t>
            </a:r>
            <a:r>
              <a:rPr lang="en-US" sz="5400" dirty="0"/>
              <a:t>lets you mark up PDFs and then extract cited quotations and comments directly into notes or word processor documents. </a:t>
            </a:r>
            <a:endParaRPr lang="pl-PL" sz="5400" dirty="0"/>
          </a:p>
          <a:p>
            <a:pPr algn="just"/>
            <a:r>
              <a:rPr lang="en-US" sz="5400" dirty="0"/>
              <a:t>Zotero can automatically add publication data by DOI or ISBN and find open-access PDFs when you don’t have access to a paper. You can create advanced searches and save them as auto-updating collections. When you open a paywalled page in your browser, Zotero can automatically redirect you through your institution’s proxy so that you can access the PDF. </a:t>
            </a:r>
            <a:endParaRPr lang="pl-PL" sz="5400" dirty="0"/>
          </a:p>
        </p:txBody>
      </p:sp>
      <p:pic>
        <p:nvPicPr>
          <p:cNvPr id="5" name="Obraz 4">
            <a:extLst>
              <a:ext uri="{FF2B5EF4-FFF2-40B4-BE49-F238E27FC236}">
                <a16:creationId xmlns:a16="http://schemas.microsoft.com/office/drawing/2014/main" id="{2DEAF8B5-168A-FBB5-F8C1-361F17133EF5}"/>
              </a:ext>
            </a:extLst>
          </p:cNvPr>
          <p:cNvPicPr>
            <a:picLocks noChangeAspect="1"/>
          </p:cNvPicPr>
          <p:nvPr/>
        </p:nvPicPr>
        <p:blipFill>
          <a:blip r:embed="rId2"/>
          <a:stretch>
            <a:fillRect/>
          </a:stretch>
        </p:blipFill>
        <p:spPr>
          <a:xfrm>
            <a:off x="13011150" y="4567237"/>
            <a:ext cx="11125200" cy="8658225"/>
          </a:xfrm>
          <a:prstGeom prst="rect">
            <a:avLst/>
          </a:prstGeom>
        </p:spPr>
      </p:pic>
    </p:spTree>
    <p:extLst>
      <p:ext uri="{BB962C8B-B14F-4D97-AF65-F5344CB8AC3E}">
        <p14:creationId xmlns:p14="http://schemas.microsoft.com/office/powerpoint/2010/main" val="1978130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BFEFF5-96BE-4741-837D-199003600909}"/>
              </a:ext>
            </a:extLst>
          </p:cNvPr>
          <p:cNvSpPr>
            <a:spLocks noGrp="1"/>
          </p:cNvSpPr>
          <p:nvPr>
            <p:ph type="title" idx="4294967295"/>
          </p:nvPr>
        </p:nvSpPr>
        <p:spPr>
          <a:xfrm>
            <a:off x="638355" y="1868936"/>
            <a:ext cx="19384963" cy="2651125"/>
          </a:xfrm>
        </p:spPr>
        <p:txBody>
          <a:bodyPr/>
          <a:lstStyle/>
          <a:p>
            <a:r>
              <a:rPr lang="pl-PL" dirty="0"/>
              <a:t>Reference </a:t>
            </a:r>
            <a:r>
              <a:rPr lang="pl-PL" dirty="0" err="1"/>
              <a:t>managers</a:t>
            </a:r>
            <a:endParaRPr lang="pl-PL" dirty="0"/>
          </a:p>
        </p:txBody>
      </p:sp>
      <p:sp>
        <p:nvSpPr>
          <p:cNvPr id="3" name="Symbol zastępczy zawartości 2">
            <a:extLst>
              <a:ext uri="{FF2B5EF4-FFF2-40B4-BE49-F238E27FC236}">
                <a16:creationId xmlns:a16="http://schemas.microsoft.com/office/drawing/2014/main" id="{32FDA5EB-4098-42A1-87BB-5958B37C68CB}"/>
              </a:ext>
            </a:extLst>
          </p:cNvPr>
          <p:cNvSpPr>
            <a:spLocks noGrp="1"/>
          </p:cNvSpPr>
          <p:nvPr>
            <p:ph idx="4294967295"/>
          </p:nvPr>
        </p:nvSpPr>
        <p:spPr>
          <a:xfrm>
            <a:off x="1689100" y="5047350"/>
            <a:ext cx="21005800" cy="8128000"/>
          </a:xfrm>
        </p:spPr>
        <p:txBody>
          <a:bodyPr>
            <a:normAutofit/>
          </a:bodyPr>
          <a:lstStyle/>
          <a:p>
            <a:r>
              <a:rPr lang="en-US" dirty="0"/>
              <a:t>A reference manager is </a:t>
            </a:r>
            <a:r>
              <a:rPr lang="en-US" b="1" dirty="0"/>
              <a:t>a software package that allows scientific authors to collect, organize, and use bibliographic references or citations</a:t>
            </a:r>
            <a:r>
              <a:rPr lang="en-US" dirty="0"/>
              <a:t>. </a:t>
            </a:r>
            <a:endParaRPr lang="pl-PL" dirty="0"/>
          </a:p>
          <a:p>
            <a:r>
              <a:rPr lang="en-US" dirty="0"/>
              <a:t>The terms citation manager or bibliographic management software are used interchangeably.</a:t>
            </a:r>
            <a:endParaRPr lang="pl-PL" dirty="0"/>
          </a:p>
        </p:txBody>
      </p:sp>
    </p:spTree>
    <p:extLst>
      <p:ext uri="{BB962C8B-B14F-4D97-AF65-F5344CB8AC3E}">
        <p14:creationId xmlns:p14="http://schemas.microsoft.com/office/powerpoint/2010/main" val="1934001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6E9450ED-C707-4CAA-BB20-4C7F4E1926B8}"/>
              </a:ext>
            </a:extLst>
          </p:cNvPr>
          <p:cNvPicPr>
            <a:picLocks noChangeAspect="1"/>
          </p:cNvPicPr>
          <p:nvPr/>
        </p:nvPicPr>
        <p:blipFill>
          <a:blip r:embed="rId2"/>
          <a:stretch>
            <a:fillRect/>
          </a:stretch>
        </p:blipFill>
        <p:spPr>
          <a:xfrm>
            <a:off x="9154886" y="4660897"/>
            <a:ext cx="14630400" cy="8324850"/>
          </a:xfrm>
          <a:prstGeom prst="rect">
            <a:avLst/>
          </a:prstGeom>
        </p:spPr>
      </p:pic>
      <p:sp>
        <p:nvSpPr>
          <p:cNvPr id="2" name="Tytuł 1">
            <a:extLst>
              <a:ext uri="{FF2B5EF4-FFF2-40B4-BE49-F238E27FC236}">
                <a16:creationId xmlns:a16="http://schemas.microsoft.com/office/drawing/2014/main" id="{3D98F5A9-A672-48BE-ACFB-5A5600B1D7FF}"/>
              </a:ext>
            </a:extLst>
          </p:cNvPr>
          <p:cNvSpPr>
            <a:spLocks noGrp="1"/>
          </p:cNvSpPr>
          <p:nvPr>
            <p:ph type="title" idx="4294967295"/>
          </p:nvPr>
        </p:nvSpPr>
        <p:spPr>
          <a:xfrm>
            <a:off x="402336" y="1443482"/>
            <a:ext cx="19384963" cy="2651125"/>
          </a:xfrm>
        </p:spPr>
        <p:txBody>
          <a:bodyPr/>
          <a:lstStyle/>
          <a:p>
            <a:r>
              <a:rPr lang="pl-PL" dirty="0" err="1"/>
              <a:t>What</a:t>
            </a:r>
            <a:r>
              <a:rPr lang="pl-PL" dirty="0"/>
              <a:t> </a:t>
            </a:r>
            <a:r>
              <a:rPr lang="pl-PL" dirty="0" err="1"/>
              <a:t>does</a:t>
            </a:r>
            <a:r>
              <a:rPr lang="pl-PL" dirty="0"/>
              <a:t> </a:t>
            </a:r>
            <a:r>
              <a:rPr lang="pl-PL" dirty="0" err="1"/>
              <a:t>Zotero</a:t>
            </a:r>
            <a:r>
              <a:rPr lang="pl-PL" dirty="0"/>
              <a:t> do?</a:t>
            </a:r>
          </a:p>
        </p:txBody>
      </p:sp>
      <p:sp>
        <p:nvSpPr>
          <p:cNvPr id="3" name="Symbol zastępczy zawartości 2">
            <a:extLst>
              <a:ext uri="{FF2B5EF4-FFF2-40B4-BE49-F238E27FC236}">
                <a16:creationId xmlns:a16="http://schemas.microsoft.com/office/drawing/2014/main" id="{8DF0114B-AF2C-47C8-976B-E299761DE998}"/>
              </a:ext>
            </a:extLst>
          </p:cNvPr>
          <p:cNvSpPr>
            <a:spLocks noGrp="1"/>
          </p:cNvSpPr>
          <p:nvPr>
            <p:ph idx="4294967295"/>
          </p:nvPr>
        </p:nvSpPr>
        <p:spPr>
          <a:xfrm>
            <a:off x="598714" y="5166741"/>
            <a:ext cx="7108825" cy="7604125"/>
          </a:xfrm>
        </p:spPr>
        <p:txBody>
          <a:bodyPr>
            <a:normAutofit/>
          </a:bodyPr>
          <a:lstStyle/>
          <a:p>
            <a:r>
              <a:rPr lang="en-US" sz="6000" dirty="0"/>
              <a:t>Downloads bibliographic data from websites and on-line library catalogs</a:t>
            </a:r>
            <a:endParaRPr lang="pl-PL" sz="6000" dirty="0"/>
          </a:p>
        </p:txBody>
      </p:sp>
      <p:pic>
        <p:nvPicPr>
          <p:cNvPr id="4" name="Obraz 3">
            <a:extLst>
              <a:ext uri="{FF2B5EF4-FFF2-40B4-BE49-F238E27FC236}">
                <a16:creationId xmlns:a16="http://schemas.microsoft.com/office/drawing/2014/main" id="{F6299F61-DB75-4C91-80A6-E483191667D9}"/>
              </a:ext>
            </a:extLst>
          </p:cNvPr>
          <p:cNvPicPr>
            <a:picLocks noChangeAspect="1"/>
          </p:cNvPicPr>
          <p:nvPr/>
        </p:nvPicPr>
        <p:blipFill>
          <a:blip r:embed="rId3"/>
          <a:stretch>
            <a:fillRect/>
          </a:stretch>
        </p:blipFill>
        <p:spPr>
          <a:xfrm>
            <a:off x="20727452" y="4825548"/>
            <a:ext cx="3057834" cy="2032452"/>
          </a:xfrm>
          <a:prstGeom prst="rect">
            <a:avLst/>
          </a:prstGeom>
        </p:spPr>
      </p:pic>
      <p:sp>
        <p:nvSpPr>
          <p:cNvPr id="7" name="Prostokąt 6">
            <a:extLst>
              <a:ext uri="{FF2B5EF4-FFF2-40B4-BE49-F238E27FC236}">
                <a16:creationId xmlns:a16="http://schemas.microsoft.com/office/drawing/2014/main" id="{2C668737-08BA-406E-BAC4-A98B650CA7E7}"/>
              </a:ext>
            </a:extLst>
          </p:cNvPr>
          <p:cNvSpPr/>
          <p:nvPr/>
        </p:nvSpPr>
        <p:spPr>
          <a:xfrm>
            <a:off x="20727452" y="4660897"/>
            <a:ext cx="3057834" cy="203245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0040281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D98F5A9-A672-48BE-ACFB-5A5600B1D7FF}"/>
              </a:ext>
            </a:extLst>
          </p:cNvPr>
          <p:cNvSpPr>
            <a:spLocks noGrp="1"/>
          </p:cNvSpPr>
          <p:nvPr>
            <p:ph type="title" idx="4294967295"/>
          </p:nvPr>
        </p:nvSpPr>
        <p:spPr>
          <a:xfrm>
            <a:off x="1072965" y="1297178"/>
            <a:ext cx="19384963" cy="2651125"/>
          </a:xfrm>
        </p:spPr>
        <p:txBody>
          <a:bodyPr/>
          <a:lstStyle/>
          <a:p>
            <a:r>
              <a:rPr lang="pl-PL" dirty="0" err="1"/>
              <a:t>What</a:t>
            </a:r>
            <a:r>
              <a:rPr lang="pl-PL" dirty="0"/>
              <a:t> </a:t>
            </a:r>
            <a:r>
              <a:rPr lang="pl-PL" dirty="0" err="1"/>
              <a:t>does</a:t>
            </a:r>
            <a:r>
              <a:rPr lang="pl-PL" dirty="0"/>
              <a:t> </a:t>
            </a:r>
            <a:r>
              <a:rPr lang="pl-PL" dirty="0" err="1"/>
              <a:t>Zotero</a:t>
            </a:r>
            <a:r>
              <a:rPr lang="pl-PL" dirty="0"/>
              <a:t> do?</a:t>
            </a:r>
          </a:p>
        </p:txBody>
      </p:sp>
      <p:sp>
        <p:nvSpPr>
          <p:cNvPr id="3" name="Symbol zastępczy zawartości 2">
            <a:extLst>
              <a:ext uri="{FF2B5EF4-FFF2-40B4-BE49-F238E27FC236}">
                <a16:creationId xmlns:a16="http://schemas.microsoft.com/office/drawing/2014/main" id="{8DF0114B-AF2C-47C8-976B-E299761DE998}"/>
              </a:ext>
            </a:extLst>
          </p:cNvPr>
          <p:cNvSpPr>
            <a:spLocks noGrp="1"/>
          </p:cNvSpPr>
          <p:nvPr>
            <p:ph idx="4294967295"/>
          </p:nvPr>
        </p:nvSpPr>
        <p:spPr>
          <a:xfrm>
            <a:off x="2157984" y="4997816"/>
            <a:ext cx="7108825" cy="7604125"/>
          </a:xfrm>
        </p:spPr>
        <p:txBody>
          <a:bodyPr>
            <a:normAutofit/>
          </a:bodyPr>
          <a:lstStyle/>
          <a:p>
            <a:r>
              <a:rPr lang="pl-PL" sz="6000" dirty="0" err="1"/>
              <a:t>Zotero</a:t>
            </a:r>
            <a:r>
              <a:rPr lang="pl-PL" sz="6000" dirty="0"/>
              <a:t> a</a:t>
            </a:r>
            <a:r>
              <a:rPr lang="en-US" sz="6000" dirty="0" err="1"/>
              <a:t>llows</a:t>
            </a:r>
            <a:r>
              <a:rPr lang="en-US" sz="6000" dirty="0"/>
              <a:t> you to create your own library of scientific materials collected while writing scientific papers</a:t>
            </a:r>
            <a:endParaRPr lang="pl-PL" sz="6000" dirty="0"/>
          </a:p>
        </p:txBody>
      </p:sp>
      <p:pic>
        <p:nvPicPr>
          <p:cNvPr id="8" name="Obraz 7">
            <a:extLst>
              <a:ext uri="{FF2B5EF4-FFF2-40B4-BE49-F238E27FC236}">
                <a16:creationId xmlns:a16="http://schemas.microsoft.com/office/drawing/2014/main" id="{35926D01-E3D7-4FF3-AF3D-CFC5A4B2C2B4}"/>
              </a:ext>
            </a:extLst>
          </p:cNvPr>
          <p:cNvPicPr>
            <a:picLocks noChangeAspect="1"/>
          </p:cNvPicPr>
          <p:nvPr/>
        </p:nvPicPr>
        <p:blipFill>
          <a:blip r:embed="rId2"/>
          <a:stretch>
            <a:fillRect/>
          </a:stretch>
        </p:blipFill>
        <p:spPr>
          <a:xfrm>
            <a:off x="10765447" y="4156540"/>
            <a:ext cx="12481413" cy="84454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082053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D98F5A9-A672-48BE-ACFB-5A5600B1D7FF}"/>
              </a:ext>
            </a:extLst>
          </p:cNvPr>
          <p:cNvSpPr>
            <a:spLocks noGrp="1"/>
          </p:cNvSpPr>
          <p:nvPr>
            <p:ph type="title" idx="4294967295"/>
          </p:nvPr>
        </p:nvSpPr>
        <p:spPr>
          <a:xfrm>
            <a:off x="687383" y="1465760"/>
            <a:ext cx="19384963" cy="2651125"/>
          </a:xfrm>
        </p:spPr>
        <p:txBody>
          <a:bodyPr/>
          <a:lstStyle/>
          <a:p>
            <a:r>
              <a:rPr lang="pl-PL" dirty="0" err="1"/>
              <a:t>What</a:t>
            </a:r>
            <a:r>
              <a:rPr lang="pl-PL" dirty="0"/>
              <a:t> </a:t>
            </a:r>
            <a:r>
              <a:rPr lang="pl-PL" dirty="0" err="1"/>
              <a:t>does</a:t>
            </a:r>
            <a:r>
              <a:rPr lang="pl-PL" dirty="0"/>
              <a:t> </a:t>
            </a:r>
            <a:r>
              <a:rPr lang="pl-PL" dirty="0" err="1"/>
              <a:t>Zotero</a:t>
            </a:r>
            <a:r>
              <a:rPr lang="pl-PL" dirty="0"/>
              <a:t> do?</a:t>
            </a:r>
          </a:p>
        </p:txBody>
      </p:sp>
      <p:sp>
        <p:nvSpPr>
          <p:cNvPr id="3" name="Symbol zastępczy zawartości 2">
            <a:extLst>
              <a:ext uri="{FF2B5EF4-FFF2-40B4-BE49-F238E27FC236}">
                <a16:creationId xmlns:a16="http://schemas.microsoft.com/office/drawing/2014/main" id="{8DF0114B-AF2C-47C8-976B-E299761DE998}"/>
              </a:ext>
            </a:extLst>
          </p:cNvPr>
          <p:cNvSpPr>
            <a:spLocks noGrp="1"/>
          </p:cNvSpPr>
          <p:nvPr>
            <p:ph idx="4294967295"/>
          </p:nvPr>
        </p:nvSpPr>
        <p:spPr>
          <a:xfrm>
            <a:off x="687383" y="4975338"/>
            <a:ext cx="7453313" cy="7604125"/>
          </a:xfrm>
        </p:spPr>
        <p:txBody>
          <a:bodyPr>
            <a:normAutofit/>
          </a:bodyPr>
          <a:lstStyle/>
          <a:p>
            <a:r>
              <a:rPr lang="en-US" sz="6000" dirty="0"/>
              <a:t>Allows you to insert footnotes in research work and create an attachment bibliography in any style</a:t>
            </a:r>
            <a:endParaRPr lang="pl-PL" sz="6000" dirty="0"/>
          </a:p>
        </p:txBody>
      </p:sp>
      <p:pic>
        <p:nvPicPr>
          <p:cNvPr id="4" name="Picture 2">
            <a:extLst>
              <a:ext uri="{FF2B5EF4-FFF2-40B4-BE49-F238E27FC236}">
                <a16:creationId xmlns:a16="http://schemas.microsoft.com/office/drawing/2014/main" id="{2F2206DD-2713-410F-BB64-17FA6A32B8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0485" b="29294"/>
          <a:stretch/>
        </p:blipFill>
        <p:spPr bwMode="auto">
          <a:xfrm>
            <a:off x="9154886" y="4304726"/>
            <a:ext cx="14541731" cy="8397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rostokąt 4">
            <a:extLst>
              <a:ext uri="{FF2B5EF4-FFF2-40B4-BE49-F238E27FC236}">
                <a16:creationId xmlns:a16="http://schemas.microsoft.com/office/drawing/2014/main" id="{AEE74259-B0F3-48ED-B676-AFC570AC9FCE}"/>
              </a:ext>
            </a:extLst>
          </p:cNvPr>
          <p:cNvSpPr/>
          <p:nvPr/>
        </p:nvSpPr>
        <p:spPr>
          <a:xfrm>
            <a:off x="9277005" y="5093159"/>
            <a:ext cx="4272740" cy="1257765"/>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5">
            <a:extLst>
              <a:ext uri="{FF2B5EF4-FFF2-40B4-BE49-F238E27FC236}">
                <a16:creationId xmlns:a16="http://schemas.microsoft.com/office/drawing/2014/main" id="{7F588DE6-1DD6-47CE-927E-A41C23C3CF02}"/>
              </a:ext>
            </a:extLst>
          </p:cNvPr>
          <p:cNvSpPr/>
          <p:nvPr/>
        </p:nvSpPr>
        <p:spPr>
          <a:xfrm>
            <a:off x="18749023" y="4680407"/>
            <a:ext cx="1184897" cy="58986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7440121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D98F5A9-A672-48BE-ACFB-5A5600B1D7FF}"/>
              </a:ext>
            </a:extLst>
          </p:cNvPr>
          <p:cNvSpPr>
            <a:spLocks noGrp="1"/>
          </p:cNvSpPr>
          <p:nvPr>
            <p:ph type="title" idx="4294967295"/>
          </p:nvPr>
        </p:nvSpPr>
        <p:spPr>
          <a:xfrm>
            <a:off x="969264" y="1432015"/>
            <a:ext cx="19384963" cy="2651125"/>
          </a:xfrm>
        </p:spPr>
        <p:txBody>
          <a:bodyPr/>
          <a:lstStyle/>
          <a:p>
            <a:r>
              <a:rPr lang="pl-PL" dirty="0" err="1"/>
              <a:t>What</a:t>
            </a:r>
            <a:r>
              <a:rPr lang="pl-PL" dirty="0"/>
              <a:t> </a:t>
            </a:r>
            <a:r>
              <a:rPr lang="pl-PL" dirty="0" err="1"/>
              <a:t>does</a:t>
            </a:r>
            <a:r>
              <a:rPr lang="pl-PL" dirty="0"/>
              <a:t> </a:t>
            </a:r>
            <a:r>
              <a:rPr lang="pl-PL" dirty="0" err="1"/>
              <a:t>Zotero</a:t>
            </a:r>
            <a:r>
              <a:rPr lang="pl-PL" dirty="0"/>
              <a:t> do?</a:t>
            </a:r>
          </a:p>
        </p:txBody>
      </p:sp>
      <p:sp>
        <p:nvSpPr>
          <p:cNvPr id="3" name="Symbol zastępczy zawartości 2">
            <a:extLst>
              <a:ext uri="{FF2B5EF4-FFF2-40B4-BE49-F238E27FC236}">
                <a16:creationId xmlns:a16="http://schemas.microsoft.com/office/drawing/2014/main" id="{8DF0114B-AF2C-47C8-976B-E299761DE998}"/>
              </a:ext>
            </a:extLst>
          </p:cNvPr>
          <p:cNvSpPr>
            <a:spLocks noGrp="1"/>
          </p:cNvSpPr>
          <p:nvPr>
            <p:ph idx="4294967295"/>
          </p:nvPr>
        </p:nvSpPr>
        <p:spPr>
          <a:xfrm>
            <a:off x="969264" y="4494438"/>
            <a:ext cx="12103100" cy="7604125"/>
          </a:xfrm>
        </p:spPr>
        <p:txBody>
          <a:bodyPr>
            <a:normAutofit/>
          </a:bodyPr>
          <a:lstStyle/>
          <a:p>
            <a:r>
              <a:rPr lang="en-US" sz="4800" dirty="0"/>
              <a:t>Zotero users can create collaborative or interest </a:t>
            </a:r>
            <a:r>
              <a:rPr lang="en-US" sz="4800" b="1" dirty="0"/>
              <a:t>groups</a:t>
            </a:r>
            <a:r>
              <a:rPr lang="en-US" sz="4800" dirty="0"/>
              <a:t>. Shared group libraries make it possible to collaboratively manage research sources and materials, both online and through the Zotero client. </a:t>
            </a:r>
            <a:endParaRPr lang="pl-PL" sz="4800" dirty="0"/>
          </a:p>
          <a:p>
            <a:r>
              <a:rPr lang="en-US" sz="4800" dirty="0"/>
              <a:t>Zotero.org can be the hub of all your project group's research, communication and organization. </a:t>
            </a:r>
            <a:endParaRPr lang="pl-PL" sz="4800" dirty="0"/>
          </a:p>
        </p:txBody>
      </p:sp>
      <p:pic>
        <p:nvPicPr>
          <p:cNvPr id="5" name="Obraz 4">
            <a:extLst>
              <a:ext uri="{FF2B5EF4-FFF2-40B4-BE49-F238E27FC236}">
                <a16:creationId xmlns:a16="http://schemas.microsoft.com/office/drawing/2014/main" id="{9695BF15-5788-4C2D-9464-87A9C4129DE1}"/>
              </a:ext>
            </a:extLst>
          </p:cNvPr>
          <p:cNvPicPr>
            <a:picLocks noChangeAspect="1"/>
          </p:cNvPicPr>
          <p:nvPr/>
        </p:nvPicPr>
        <p:blipFill>
          <a:blip r:embed="rId2"/>
          <a:stretch>
            <a:fillRect/>
          </a:stretch>
        </p:blipFill>
        <p:spPr>
          <a:xfrm>
            <a:off x="15093030" y="2757578"/>
            <a:ext cx="7948533" cy="10454049"/>
          </a:xfrm>
          <a:prstGeom prst="rect">
            <a:avLst/>
          </a:prstGeom>
        </p:spPr>
      </p:pic>
    </p:spTree>
    <p:extLst>
      <p:ext uri="{BB962C8B-B14F-4D97-AF65-F5344CB8AC3E}">
        <p14:creationId xmlns:p14="http://schemas.microsoft.com/office/powerpoint/2010/main" val="37775807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1">
            <a:extLst>
              <a:ext uri="{FF2B5EF4-FFF2-40B4-BE49-F238E27FC236}">
                <a16:creationId xmlns:a16="http://schemas.microsoft.com/office/drawing/2014/main" id="{13B0A9DD-9562-40E4-BC8C-5BAF7E7114EB}"/>
              </a:ext>
            </a:extLst>
          </p:cNvPr>
          <p:cNvSpPr>
            <a:spLocks noGrp="1"/>
          </p:cNvSpPr>
          <p:nvPr>
            <p:ph type="title" idx="4294967295"/>
          </p:nvPr>
        </p:nvSpPr>
        <p:spPr>
          <a:xfrm>
            <a:off x="950976" y="1386716"/>
            <a:ext cx="19384963" cy="2651125"/>
          </a:xfrm>
        </p:spPr>
        <p:txBody>
          <a:bodyPr/>
          <a:lstStyle/>
          <a:p>
            <a:r>
              <a:rPr lang="pl-PL" dirty="0" err="1"/>
              <a:t>What</a:t>
            </a:r>
            <a:r>
              <a:rPr lang="pl-PL" dirty="0"/>
              <a:t> </a:t>
            </a:r>
            <a:r>
              <a:rPr lang="pl-PL" dirty="0" err="1"/>
              <a:t>kind</a:t>
            </a:r>
            <a:r>
              <a:rPr lang="pl-PL" dirty="0"/>
              <a:t> of </a:t>
            </a:r>
            <a:r>
              <a:rPr lang="pl-PL" dirty="0" err="1"/>
              <a:t>items</a:t>
            </a:r>
            <a:r>
              <a:rPr lang="pl-PL" dirty="0"/>
              <a:t> </a:t>
            </a:r>
            <a:r>
              <a:rPr lang="pl-PL" dirty="0" err="1"/>
              <a:t>are</a:t>
            </a:r>
            <a:r>
              <a:rPr lang="pl-PL" dirty="0"/>
              <a:t> </a:t>
            </a:r>
            <a:r>
              <a:rPr lang="pl-PL" dirty="0" err="1"/>
              <a:t>there</a:t>
            </a:r>
            <a:r>
              <a:rPr lang="pl-PL" dirty="0"/>
              <a:t>?</a:t>
            </a:r>
          </a:p>
        </p:txBody>
      </p:sp>
      <p:sp>
        <p:nvSpPr>
          <p:cNvPr id="3" name="Symbol zastępczy zawartości 2">
            <a:extLst>
              <a:ext uri="{FF2B5EF4-FFF2-40B4-BE49-F238E27FC236}">
                <a16:creationId xmlns:a16="http://schemas.microsoft.com/office/drawing/2014/main" id="{32FDA5EB-4098-42A1-87BB-5958B37C68CB}"/>
              </a:ext>
            </a:extLst>
          </p:cNvPr>
          <p:cNvSpPr>
            <a:spLocks noGrp="1"/>
          </p:cNvSpPr>
          <p:nvPr>
            <p:ph idx="4294967295"/>
          </p:nvPr>
        </p:nvSpPr>
        <p:spPr>
          <a:xfrm>
            <a:off x="1246632" y="4131183"/>
            <a:ext cx="21890736" cy="8128000"/>
          </a:xfrm>
        </p:spPr>
        <p:txBody>
          <a:bodyPr>
            <a:normAutofit/>
          </a:bodyPr>
          <a:lstStyle/>
          <a:p>
            <a:r>
              <a:rPr lang="en-US" sz="5400" dirty="0"/>
              <a:t>Every item contains different metadata, depending on what type it is. Items can be everything from books, articles, and reports to web pages, artwork, films, letters, manuscripts, sound recordings, bills, cases, or statutes, among many others.</a:t>
            </a:r>
            <a:endParaRPr lang="pl-PL" sz="5400" dirty="0"/>
          </a:p>
        </p:txBody>
      </p:sp>
      <p:pic>
        <p:nvPicPr>
          <p:cNvPr id="11" name="Obraz 10">
            <a:extLst>
              <a:ext uri="{FF2B5EF4-FFF2-40B4-BE49-F238E27FC236}">
                <a16:creationId xmlns:a16="http://schemas.microsoft.com/office/drawing/2014/main" id="{669C0674-51A4-478B-BAC5-C3386F88B6EB}"/>
              </a:ext>
            </a:extLst>
          </p:cNvPr>
          <p:cNvPicPr>
            <a:picLocks noChangeAspect="1"/>
          </p:cNvPicPr>
          <p:nvPr/>
        </p:nvPicPr>
        <p:blipFill>
          <a:blip r:embed="rId2"/>
          <a:stretch>
            <a:fillRect/>
          </a:stretch>
        </p:blipFill>
        <p:spPr>
          <a:xfrm>
            <a:off x="12414738" y="7717934"/>
            <a:ext cx="11493411" cy="52678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099816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BFEFF5-96BE-4741-837D-199003600909}"/>
              </a:ext>
            </a:extLst>
          </p:cNvPr>
          <p:cNvSpPr>
            <a:spLocks noGrp="1"/>
          </p:cNvSpPr>
          <p:nvPr>
            <p:ph type="title" idx="4294967295"/>
          </p:nvPr>
        </p:nvSpPr>
        <p:spPr>
          <a:xfrm>
            <a:off x="315608" y="1275287"/>
            <a:ext cx="19384963" cy="2651125"/>
          </a:xfrm>
        </p:spPr>
        <p:txBody>
          <a:bodyPr/>
          <a:lstStyle/>
          <a:p>
            <a:r>
              <a:rPr lang="pl-PL" dirty="0" err="1"/>
              <a:t>What</a:t>
            </a:r>
            <a:r>
              <a:rPr lang="pl-PL" dirty="0"/>
              <a:t> </a:t>
            </a:r>
            <a:r>
              <a:rPr lang="pl-PL" dirty="0" err="1"/>
              <a:t>can</a:t>
            </a:r>
            <a:r>
              <a:rPr lang="pl-PL" dirty="0"/>
              <a:t> I do with the </a:t>
            </a:r>
            <a:r>
              <a:rPr lang="pl-PL" dirty="0" err="1"/>
              <a:t>items</a:t>
            </a:r>
            <a:r>
              <a:rPr lang="pl-PL" dirty="0"/>
              <a:t>?</a:t>
            </a:r>
          </a:p>
        </p:txBody>
      </p:sp>
      <p:sp>
        <p:nvSpPr>
          <p:cNvPr id="3" name="Symbol zastępczy zawartości 2">
            <a:extLst>
              <a:ext uri="{FF2B5EF4-FFF2-40B4-BE49-F238E27FC236}">
                <a16:creationId xmlns:a16="http://schemas.microsoft.com/office/drawing/2014/main" id="{32FDA5EB-4098-42A1-87BB-5958B37C68CB}"/>
              </a:ext>
            </a:extLst>
          </p:cNvPr>
          <p:cNvSpPr>
            <a:spLocks noGrp="1"/>
          </p:cNvSpPr>
          <p:nvPr>
            <p:ph idx="4294967295"/>
          </p:nvPr>
        </p:nvSpPr>
        <p:spPr>
          <a:xfrm>
            <a:off x="696349" y="3673805"/>
            <a:ext cx="14354015" cy="4229100"/>
          </a:xfrm>
        </p:spPr>
        <p:txBody>
          <a:bodyPr>
            <a:normAutofit/>
          </a:bodyPr>
          <a:lstStyle/>
          <a:p>
            <a:pPr algn="just"/>
            <a:r>
              <a:rPr lang="en-US" sz="4000" dirty="0"/>
              <a:t>Items appear in Zotero's center pane. The metadata for that item is shown in the right pane. This includes titles, creators, publishers, dates, page numbers, and any other data needed to cite the item. </a:t>
            </a:r>
            <a:endParaRPr lang="pl-PL" sz="4000" dirty="0"/>
          </a:p>
        </p:txBody>
      </p:sp>
      <p:pic>
        <p:nvPicPr>
          <p:cNvPr id="5" name="Obraz 4">
            <a:extLst>
              <a:ext uri="{FF2B5EF4-FFF2-40B4-BE49-F238E27FC236}">
                <a16:creationId xmlns:a16="http://schemas.microsoft.com/office/drawing/2014/main" id="{156C3214-145B-4B26-801B-ECC73DBA2399}"/>
              </a:ext>
            </a:extLst>
          </p:cNvPr>
          <p:cNvPicPr>
            <a:picLocks noChangeAspect="1"/>
          </p:cNvPicPr>
          <p:nvPr/>
        </p:nvPicPr>
        <p:blipFill>
          <a:blip r:embed="rId2"/>
          <a:stretch>
            <a:fillRect/>
          </a:stretch>
        </p:blipFill>
        <p:spPr>
          <a:xfrm>
            <a:off x="6017968" y="6080426"/>
            <a:ext cx="18221325" cy="7439025"/>
          </a:xfrm>
          <a:prstGeom prst="rect">
            <a:avLst/>
          </a:prstGeom>
          <a:ln>
            <a:noFill/>
          </a:ln>
          <a:effectLst>
            <a:outerShdw blurRad="292100" dist="139700" dir="2700000" algn="tl" rotWithShape="0">
              <a:srgbClr val="333333">
                <a:alpha val="65000"/>
              </a:srgbClr>
            </a:outerShdw>
          </a:effectLst>
        </p:spPr>
      </p:pic>
      <p:sp>
        <p:nvSpPr>
          <p:cNvPr id="6" name="Prostokąt 5">
            <a:extLst>
              <a:ext uri="{FF2B5EF4-FFF2-40B4-BE49-F238E27FC236}">
                <a16:creationId xmlns:a16="http://schemas.microsoft.com/office/drawing/2014/main" id="{77641361-DFE1-4AAA-94AB-5E0220CDC141}"/>
              </a:ext>
            </a:extLst>
          </p:cNvPr>
          <p:cNvSpPr/>
          <p:nvPr/>
        </p:nvSpPr>
        <p:spPr>
          <a:xfrm>
            <a:off x="6017968" y="6664569"/>
            <a:ext cx="2510570" cy="685488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a:extLst>
              <a:ext uri="{FF2B5EF4-FFF2-40B4-BE49-F238E27FC236}">
                <a16:creationId xmlns:a16="http://schemas.microsoft.com/office/drawing/2014/main" id="{69A92CA8-9559-49C7-AA59-5BEF60C393FA}"/>
              </a:ext>
            </a:extLst>
          </p:cNvPr>
          <p:cNvSpPr/>
          <p:nvPr/>
        </p:nvSpPr>
        <p:spPr>
          <a:xfrm>
            <a:off x="8667384" y="6664569"/>
            <a:ext cx="11572508" cy="685488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a:extLst>
              <a:ext uri="{FF2B5EF4-FFF2-40B4-BE49-F238E27FC236}">
                <a16:creationId xmlns:a16="http://schemas.microsoft.com/office/drawing/2014/main" id="{E01A237A-130A-4D15-8A3F-355A55021F29}"/>
              </a:ext>
            </a:extLst>
          </p:cNvPr>
          <p:cNvSpPr/>
          <p:nvPr/>
        </p:nvSpPr>
        <p:spPr>
          <a:xfrm>
            <a:off x="20925692" y="6670430"/>
            <a:ext cx="3124200" cy="685488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 name="Obraz 9">
            <a:extLst>
              <a:ext uri="{FF2B5EF4-FFF2-40B4-BE49-F238E27FC236}">
                <a16:creationId xmlns:a16="http://schemas.microsoft.com/office/drawing/2014/main" id="{EF901FDE-08D7-450C-A961-BCFC44C2EDC7}"/>
              </a:ext>
            </a:extLst>
          </p:cNvPr>
          <p:cNvPicPr>
            <a:picLocks noChangeAspect="1"/>
          </p:cNvPicPr>
          <p:nvPr/>
        </p:nvPicPr>
        <p:blipFill>
          <a:blip r:embed="rId3"/>
          <a:stretch>
            <a:fillRect/>
          </a:stretch>
        </p:blipFill>
        <p:spPr>
          <a:xfrm>
            <a:off x="18407245" y="3381379"/>
            <a:ext cx="5661147" cy="93575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54458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a:extLst>
              <a:ext uri="{FF2B5EF4-FFF2-40B4-BE49-F238E27FC236}">
                <a16:creationId xmlns:a16="http://schemas.microsoft.com/office/drawing/2014/main" id="{245243D5-5539-4F7C-96CC-F8E52DA97633}"/>
              </a:ext>
            </a:extLst>
          </p:cNvPr>
          <p:cNvPicPr>
            <a:picLocks noChangeAspect="1"/>
          </p:cNvPicPr>
          <p:nvPr/>
        </p:nvPicPr>
        <p:blipFill>
          <a:blip r:embed="rId2"/>
          <a:stretch>
            <a:fillRect/>
          </a:stretch>
        </p:blipFill>
        <p:spPr>
          <a:xfrm>
            <a:off x="6212541" y="2986305"/>
            <a:ext cx="17964150" cy="9663883"/>
          </a:xfrm>
          <a:prstGeom prst="rect">
            <a:avLst/>
          </a:prstGeom>
          <a:ln>
            <a:noFill/>
          </a:ln>
          <a:effectLst>
            <a:outerShdw blurRad="292100" dist="139700" dir="2700000" algn="tl" rotWithShape="0">
              <a:srgbClr val="333333">
                <a:alpha val="65000"/>
              </a:srgbClr>
            </a:outerShdw>
          </a:effectLst>
        </p:spPr>
      </p:pic>
      <p:sp>
        <p:nvSpPr>
          <p:cNvPr id="2" name="Tytuł 1">
            <a:extLst>
              <a:ext uri="{FF2B5EF4-FFF2-40B4-BE49-F238E27FC236}">
                <a16:creationId xmlns:a16="http://schemas.microsoft.com/office/drawing/2014/main" id="{85BFEFF5-96BE-4741-837D-199003600909}"/>
              </a:ext>
            </a:extLst>
          </p:cNvPr>
          <p:cNvSpPr>
            <a:spLocks noGrp="1"/>
          </p:cNvSpPr>
          <p:nvPr>
            <p:ph type="title" idx="4294967295"/>
          </p:nvPr>
        </p:nvSpPr>
        <p:spPr>
          <a:xfrm>
            <a:off x="206594" y="1377022"/>
            <a:ext cx="19384963" cy="2651125"/>
          </a:xfrm>
        </p:spPr>
        <p:txBody>
          <a:bodyPr/>
          <a:lstStyle/>
          <a:p>
            <a:r>
              <a:rPr lang="pl-PL" dirty="0"/>
              <a:t>How to start?</a:t>
            </a:r>
          </a:p>
        </p:txBody>
      </p:sp>
      <p:sp>
        <p:nvSpPr>
          <p:cNvPr id="3" name="Symbol zastępczy zawartości 2">
            <a:extLst>
              <a:ext uri="{FF2B5EF4-FFF2-40B4-BE49-F238E27FC236}">
                <a16:creationId xmlns:a16="http://schemas.microsoft.com/office/drawing/2014/main" id="{32FDA5EB-4098-42A1-87BB-5958B37C68CB}"/>
              </a:ext>
            </a:extLst>
          </p:cNvPr>
          <p:cNvSpPr>
            <a:spLocks noGrp="1"/>
          </p:cNvSpPr>
          <p:nvPr>
            <p:ph idx="4294967295"/>
          </p:nvPr>
        </p:nvSpPr>
        <p:spPr>
          <a:xfrm>
            <a:off x="207309" y="4215765"/>
            <a:ext cx="4371975" cy="1184275"/>
          </a:xfrm>
        </p:spPr>
        <p:txBody>
          <a:bodyPr>
            <a:normAutofit/>
          </a:bodyPr>
          <a:lstStyle/>
          <a:p>
            <a:r>
              <a:rPr lang="pl-PL" sz="5400" dirty="0"/>
              <a:t>zotero.org</a:t>
            </a:r>
          </a:p>
        </p:txBody>
      </p:sp>
      <p:pic>
        <p:nvPicPr>
          <p:cNvPr id="5" name="Obraz 4">
            <a:extLst>
              <a:ext uri="{FF2B5EF4-FFF2-40B4-BE49-F238E27FC236}">
                <a16:creationId xmlns:a16="http://schemas.microsoft.com/office/drawing/2014/main" id="{CC367597-0A84-4D94-8307-8C30AE47F12E}"/>
              </a:ext>
            </a:extLst>
          </p:cNvPr>
          <p:cNvPicPr>
            <a:picLocks noChangeAspect="1"/>
          </p:cNvPicPr>
          <p:nvPr/>
        </p:nvPicPr>
        <p:blipFill>
          <a:blip r:embed="rId3"/>
          <a:stretch>
            <a:fillRect/>
          </a:stretch>
        </p:blipFill>
        <p:spPr>
          <a:xfrm>
            <a:off x="17099880" y="5952161"/>
            <a:ext cx="6800850" cy="7467600"/>
          </a:xfrm>
          <a:prstGeom prst="rect">
            <a:avLst/>
          </a:prstGeom>
        </p:spPr>
      </p:pic>
      <p:sp>
        <p:nvSpPr>
          <p:cNvPr id="8" name="Prostokąt 7">
            <a:extLst>
              <a:ext uri="{FF2B5EF4-FFF2-40B4-BE49-F238E27FC236}">
                <a16:creationId xmlns:a16="http://schemas.microsoft.com/office/drawing/2014/main" id="{10D61044-B0B5-4AB9-AEB6-A8CFF66BF113}"/>
              </a:ext>
            </a:extLst>
          </p:cNvPr>
          <p:cNvSpPr/>
          <p:nvPr/>
        </p:nvSpPr>
        <p:spPr>
          <a:xfrm>
            <a:off x="20408186" y="3410522"/>
            <a:ext cx="1026367" cy="61951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ostokąt 8">
            <a:extLst>
              <a:ext uri="{FF2B5EF4-FFF2-40B4-BE49-F238E27FC236}">
                <a16:creationId xmlns:a16="http://schemas.microsoft.com/office/drawing/2014/main" id="{71B6C9C8-562E-45DA-AC62-CEF55AC2F0AB}"/>
              </a:ext>
            </a:extLst>
          </p:cNvPr>
          <p:cNvSpPr/>
          <p:nvPr/>
        </p:nvSpPr>
        <p:spPr>
          <a:xfrm>
            <a:off x="17225091" y="5992921"/>
            <a:ext cx="6550429" cy="761445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9366568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8B0D0753-8ADE-E8AE-C6FF-48C70F62E35B}"/>
              </a:ext>
            </a:extLst>
          </p:cNvPr>
          <p:cNvPicPr>
            <a:picLocks noChangeAspect="1"/>
          </p:cNvPicPr>
          <p:nvPr/>
        </p:nvPicPr>
        <p:blipFill>
          <a:blip r:embed="rId2"/>
          <a:stretch>
            <a:fillRect/>
          </a:stretch>
        </p:blipFill>
        <p:spPr>
          <a:xfrm>
            <a:off x="11135766" y="2933699"/>
            <a:ext cx="12587288" cy="10456729"/>
          </a:xfrm>
          <a:prstGeom prst="rect">
            <a:avLst/>
          </a:prstGeom>
        </p:spPr>
      </p:pic>
      <p:sp>
        <p:nvSpPr>
          <p:cNvPr id="8" name="Tytuł 1">
            <a:extLst>
              <a:ext uri="{FF2B5EF4-FFF2-40B4-BE49-F238E27FC236}">
                <a16:creationId xmlns:a16="http://schemas.microsoft.com/office/drawing/2014/main" id="{BCD59D68-2DFD-4718-913F-CF24A32E4577}"/>
              </a:ext>
            </a:extLst>
          </p:cNvPr>
          <p:cNvSpPr>
            <a:spLocks noGrp="1"/>
          </p:cNvSpPr>
          <p:nvPr>
            <p:ph type="title" idx="4294967295"/>
          </p:nvPr>
        </p:nvSpPr>
        <p:spPr>
          <a:xfrm>
            <a:off x="580892" y="1608136"/>
            <a:ext cx="19384963" cy="2651125"/>
          </a:xfrm>
        </p:spPr>
        <p:txBody>
          <a:bodyPr/>
          <a:lstStyle/>
          <a:p>
            <a:r>
              <a:rPr lang="pl-PL" dirty="0"/>
              <a:t>How to start?</a:t>
            </a:r>
          </a:p>
        </p:txBody>
      </p:sp>
      <p:sp>
        <p:nvSpPr>
          <p:cNvPr id="3" name="Symbol zastępczy zawartości 2">
            <a:extLst>
              <a:ext uri="{FF2B5EF4-FFF2-40B4-BE49-F238E27FC236}">
                <a16:creationId xmlns:a16="http://schemas.microsoft.com/office/drawing/2014/main" id="{32FDA5EB-4098-42A1-87BB-5958B37C68CB}"/>
              </a:ext>
            </a:extLst>
          </p:cNvPr>
          <p:cNvSpPr>
            <a:spLocks noGrp="1"/>
          </p:cNvSpPr>
          <p:nvPr>
            <p:ph idx="4294967295"/>
          </p:nvPr>
        </p:nvSpPr>
        <p:spPr>
          <a:xfrm>
            <a:off x="580892" y="5689327"/>
            <a:ext cx="9047163" cy="3609975"/>
          </a:xfrm>
        </p:spPr>
        <p:txBody>
          <a:bodyPr>
            <a:normAutofit/>
          </a:bodyPr>
          <a:lstStyle/>
          <a:p>
            <a:r>
              <a:rPr lang="pl-PL" sz="5400" dirty="0" err="1"/>
              <a:t>You</a:t>
            </a:r>
            <a:r>
              <a:rPr lang="pl-PL" sz="5400" dirty="0"/>
              <a:t> </a:t>
            </a:r>
            <a:r>
              <a:rPr lang="pl-PL" sz="5400" dirty="0" err="1"/>
              <a:t>have</a:t>
            </a:r>
            <a:r>
              <a:rPr lang="pl-PL" sz="5400" dirty="0"/>
              <a:t> </a:t>
            </a:r>
            <a:r>
              <a:rPr lang="pl-PL" sz="5400" dirty="0" err="1"/>
              <a:t>two</a:t>
            </a:r>
            <a:r>
              <a:rPr lang="pl-PL" sz="5400" dirty="0"/>
              <a:t> </a:t>
            </a:r>
            <a:r>
              <a:rPr lang="pl-PL" sz="5400" dirty="0" err="1"/>
              <a:t>options</a:t>
            </a:r>
            <a:r>
              <a:rPr lang="pl-PL" sz="5400" dirty="0"/>
              <a:t>:</a:t>
            </a:r>
          </a:p>
          <a:p>
            <a:pPr marL="0" indent="0">
              <a:buNone/>
            </a:pPr>
            <a:r>
              <a:rPr lang="pl-PL" sz="5400" dirty="0" err="1"/>
              <a:t>you</a:t>
            </a:r>
            <a:r>
              <a:rPr lang="pl-PL" sz="5400" dirty="0"/>
              <a:t> </a:t>
            </a:r>
            <a:r>
              <a:rPr lang="pl-PL" sz="5400" dirty="0" err="1"/>
              <a:t>can</a:t>
            </a:r>
            <a:r>
              <a:rPr lang="pl-PL" sz="5400" dirty="0"/>
              <a:t> </a:t>
            </a:r>
            <a:r>
              <a:rPr lang="pl-PL" sz="5400" dirty="0" err="1"/>
              <a:t>download</a:t>
            </a:r>
            <a:r>
              <a:rPr lang="pl-PL" sz="5400" dirty="0"/>
              <a:t> desktop </a:t>
            </a:r>
            <a:r>
              <a:rPr lang="pl-PL" sz="5400" dirty="0" err="1"/>
              <a:t>application</a:t>
            </a:r>
            <a:r>
              <a:rPr lang="pl-PL" sz="5400" dirty="0"/>
              <a:t> </a:t>
            </a:r>
            <a:r>
              <a:rPr lang="pl-PL" sz="5400" dirty="0" err="1"/>
              <a:t>or</a:t>
            </a:r>
            <a:r>
              <a:rPr lang="pl-PL" sz="5400" dirty="0"/>
              <a:t> </a:t>
            </a:r>
            <a:r>
              <a:rPr lang="pl-PL" sz="5400" dirty="0" err="1"/>
              <a:t>use</a:t>
            </a:r>
            <a:r>
              <a:rPr lang="pl-PL" sz="5400" dirty="0"/>
              <a:t> online </a:t>
            </a:r>
            <a:r>
              <a:rPr lang="pl-PL" sz="5400" dirty="0" err="1"/>
              <a:t>app</a:t>
            </a:r>
            <a:r>
              <a:rPr lang="pl-PL" sz="5400" dirty="0"/>
              <a:t> </a:t>
            </a:r>
            <a:r>
              <a:rPr lang="pl-PL" sz="5400" dirty="0" err="1"/>
              <a:t>thru</a:t>
            </a:r>
            <a:r>
              <a:rPr lang="pl-PL" sz="5400" dirty="0"/>
              <a:t> the web </a:t>
            </a:r>
            <a:r>
              <a:rPr lang="pl-PL" sz="5400" dirty="0" err="1"/>
              <a:t>broweser</a:t>
            </a:r>
            <a:endParaRPr lang="pl-PL" sz="5400" dirty="0"/>
          </a:p>
        </p:txBody>
      </p:sp>
      <p:pic>
        <p:nvPicPr>
          <p:cNvPr id="10" name="Obraz 9">
            <a:extLst>
              <a:ext uri="{FF2B5EF4-FFF2-40B4-BE49-F238E27FC236}">
                <a16:creationId xmlns:a16="http://schemas.microsoft.com/office/drawing/2014/main" id="{EFE9B617-AC1C-487C-8AFC-0A8B490C7555}"/>
              </a:ext>
            </a:extLst>
          </p:cNvPr>
          <p:cNvPicPr>
            <a:picLocks noChangeAspect="1"/>
          </p:cNvPicPr>
          <p:nvPr/>
        </p:nvPicPr>
        <p:blipFill>
          <a:blip r:embed="rId3"/>
          <a:stretch>
            <a:fillRect/>
          </a:stretch>
        </p:blipFill>
        <p:spPr>
          <a:xfrm>
            <a:off x="17887326" y="2387603"/>
            <a:ext cx="5915782" cy="102134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3419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BFEFF5-96BE-4741-837D-199003600909}"/>
              </a:ext>
            </a:extLst>
          </p:cNvPr>
          <p:cNvSpPr>
            <a:spLocks noGrp="1"/>
          </p:cNvSpPr>
          <p:nvPr>
            <p:ph type="title" idx="4294967295"/>
          </p:nvPr>
        </p:nvSpPr>
        <p:spPr>
          <a:xfrm>
            <a:off x="534955" y="1275150"/>
            <a:ext cx="19384963" cy="2651125"/>
          </a:xfrm>
        </p:spPr>
        <p:txBody>
          <a:bodyPr/>
          <a:lstStyle/>
          <a:p>
            <a:r>
              <a:rPr lang="pl-PL" dirty="0"/>
              <a:t>How to start?</a:t>
            </a:r>
          </a:p>
        </p:txBody>
      </p:sp>
      <p:pic>
        <p:nvPicPr>
          <p:cNvPr id="5" name="Obraz 4">
            <a:extLst>
              <a:ext uri="{FF2B5EF4-FFF2-40B4-BE49-F238E27FC236}">
                <a16:creationId xmlns:a16="http://schemas.microsoft.com/office/drawing/2014/main" id="{05AC2478-6F10-41A3-8617-8ACAAB9AB1B5}"/>
              </a:ext>
            </a:extLst>
          </p:cNvPr>
          <p:cNvPicPr>
            <a:picLocks noChangeAspect="1"/>
          </p:cNvPicPr>
          <p:nvPr/>
        </p:nvPicPr>
        <p:blipFill>
          <a:blip r:embed="rId2"/>
          <a:stretch>
            <a:fillRect/>
          </a:stretch>
        </p:blipFill>
        <p:spPr>
          <a:xfrm>
            <a:off x="3785848" y="3381379"/>
            <a:ext cx="20063197" cy="9978856"/>
          </a:xfrm>
          <a:prstGeom prst="rect">
            <a:avLst/>
          </a:prstGeom>
          <a:ln>
            <a:noFill/>
          </a:ln>
          <a:effectLst>
            <a:outerShdw blurRad="292100" dist="139700" dir="2700000" algn="tl" rotWithShape="0">
              <a:srgbClr val="333333">
                <a:alpha val="65000"/>
              </a:srgbClr>
            </a:outerShdw>
          </a:effectLst>
        </p:spPr>
      </p:pic>
      <p:sp>
        <p:nvSpPr>
          <p:cNvPr id="6" name="Prostokąt 5">
            <a:extLst>
              <a:ext uri="{FF2B5EF4-FFF2-40B4-BE49-F238E27FC236}">
                <a16:creationId xmlns:a16="http://schemas.microsoft.com/office/drawing/2014/main" id="{225C27FC-6CBB-45AA-8D44-F4812FCE3702}"/>
              </a:ext>
            </a:extLst>
          </p:cNvPr>
          <p:cNvSpPr/>
          <p:nvPr/>
        </p:nvSpPr>
        <p:spPr>
          <a:xfrm>
            <a:off x="3844212" y="3993502"/>
            <a:ext cx="2705878" cy="8992245"/>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a:extLst>
              <a:ext uri="{FF2B5EF4-FFF2-40B4-BE49-F238E27FC236}">
                <a16:creationId xmlns:a16="http://schemas.microsoft.com/office/drawing/2014/main" id="{95E9E9CB-5620-4CC0-9587-FA578423A050}"/>
              </a:ext>
            </a:extLst>
          </p:cNvPr>
          <p:cNvSpPr/>
          <p:nvPr/>
        </p:nvSpPr>
        <p:spPr>
          <a:xfrm>
            <a:off x="6760853" y="3999666"/>
            <a:ext cx="13256193" cy="8992245"/>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a:extLst>
              <a:ext uri="{FF2B5EF4-FFF2-40B4-BE49-F238E27FC236}">
                <a16:creationId xmlns:a16="http://schemas.microsoft.com/office/drawing/2014/main" id="{EB942BF0-1B08-4161-9336-6FEC195E0D30}"/>
              </a:ext>
            </a:extLst>
          </p:cNvPr>
          <p:cNvSpPr/>
          <p:nvPr/>
        </p:nvSpPr>
        <p:spPr>
          <a:xfrm>
            <a:off x="20286173" y="3983040"/>
            <a:ext cx="3388474" cy="8992245"/>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33049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BFEFF5-96BE-4741-837D-199003600909}"/>
              </a:ext>
            </a:extLst>
          </p:cNvPr>
          <p:cNvSpPr>
            <a:spLocks noGrp="1"/>
          </p:cNvSpPr>
          <p:nvPr>
            <p:ph type="title" idx="4294967295"/>
          </p:nvPr>
        </p:nvSpPr>
        <p:spPr>
          <a:xfrm>
            <a:off x="219456" y="1441526"/>
            <a:ext cx="19384963" cy="2651125"/>
          </a:xfrm>
        </p:spPr>
        <p:txBody>
          <a:bodyPr>
            <a:normAutofit/>
          </a:bodyPr>
          <a:lstStyle/>
          <a:p>
            <a:r>
              <a:rPr lang="pl-PL" sz="6000" dirty="0" err="1"/>
              <a:t>Organize</a:t>
            </a:r>
            <a:r>
              <a:rPr lang="pl-PL" sz="6000" dirty="0"/>
              <a:t> </a:t>
            </a:r>
            <a:r>
              <a:rPr lang="pl-PL" sz="6000" dirty="0" err="1"/>
              <a:t>Collections</a:t>
            </a:r>
            <a:endParaRPr lang="pl-PL" sz="6000" dirty="0"/>
          </a:p>
        </p:txBody>
      </p:sp>
      <p:pic>
        <p:nvPicPr>
          <p:cNvPr id="10" name="Obraz 9">
            <a:extLst>
              <a:ext uri="{FF2B5EF4-FFF2-40B4-BE49-F238E27FC236}">
                <a16:creationId xmlns:a16="http://schemas.microsoft.com/office/drawing/2014/main" id="{59E37949-EE62-4CB4-8174-6A00DE44AF16}"/>
              </a:ext>
            </a:extLst>
          </p:cNvPr>
          <p:cNvPicPr>
            <a:picLocks noChangeAspect="1"/>
          </p:cNvPicPr>
          <p:nvPr/>
        </p:nvPicPr>
        <p:blipFill>
          <a:blip r:embed="rId2"/>
          <a:stretch>
            <a:fillRect/>
          </a:stretch>
        </p:blipFill>
        <p:spPr>
          <a:xfrm>
            <a:off x="17441871" y="4547001"/>
            <a:ext cx="6569739" cy="8977864"/>
          </a:xfrm>
          <a:prstGeom prst="rect">
            <a:avLst/>
          </a:prstGeom>
          <a:ln>
            <a:noFill/>
          </a:ln>
          <a:effectLst>
            <a:outerShdw blurRad="292100" dist="139700" dir="2700000" algn="tl" rotWithShape="0">
              <a:srgbClr val="333333">
                <a:alpha val="65000"/>
              </a:srgbClr>
            </a:outerShdw>
          </a:effectLst>
        </p:spPr>
      </p:pic>
      <p:pic>
        <p:nvPicPr>
          <p:cNvPr id="4" name="Obraz 3">
            <a:extLst>
              <a:ext uri="{FF2B5EF4-FFF2-40B4-BE49-F238E27FC236}">
                <a16:creationId xmlns:a16="http://schemas.microsoft.com/office/drawing/2014/main" id="{B05EAF88-043B-4DF0-8F8C-101DB5F1C3E8}"/>
              </a:ext>
            </a:extLst>
          </p:cNvPr>
          <p:cNvPicPr>
            <a:picLocks noChangeAspect="1"/>
          </p:cNvPicPr>
          <p:nvPr/>
        </p:nvPicPr>
        <p:blipFill>
          <a:blip r:embed="rId3"/>
          <a:stretch>
            <a:fillRect/>
          </a:stretch>
        </p:blipFill>
        <p:spPr>
          <a:xfrm>
            <a:off x="10447756" y="4563644"/>
            <a:ext cx="6902248" cy="8081279"/>
          </a:xfrm>
          <a:prstGeom prst="rect">
            <a:avLst/>
          </a:prstGeom>
          <a:ln>
            <a:noFill/>
          </a:ln>
          <a:effectLst>
            <a:outerShdw blurRad="292100" dist="139700" dir="2700000" algn="tl" rotWithShape="0">
              <a:srgbClr val="333333">
                <a:alpha val="65000"/>
              </a:srgbClr>
            </a:outerShdw>
          </a:effectLst>
        </p:spPr>
      </p:pic>
      <p:sp>
        <p:nvSpPr>
          <p:cNvPr id="11" name="pole tekstowe 10">
            <a:extLst>
              <a:ext uri="{FF2B5EF4-FFF2-40B4-BE49-F238E27FC236}">
                <a16:creationId xmlns:a16="http://schemas.microsoft.com/office/drawing/2014/main" id="{A8663FE8-3F94-4014-BA3D-92BD254D0A31}"/>
              </a:ext>
            </a:extLst>
          </p:cNvPr>
          <p:cNvSpPr txBox="1"/>
          <p:nvPr/>
        </p:nvSpPr>
        <p:spPr>
          <a:xfrm>
            <a:off x="998771" y="4169426"/>
            <a:ext cx="8311382" cy="7294305"/>
          </a:xfrm>
          <a:prstGeom prst="rect">
            <a:avLst/>
          </a:prstGeom>
          <a:noFill/>
        </p:spPr>
        <p:txBody>
          <a:bodyPr wrap="square" rtlCol="0">
            <a:spAutoFit/>
          </a:bodyPr>
          <a:lstStyle/>
          <a:p>
            <a:pPr marL="571500" indent="-571500">
              <a:buClr>
                <a:schemeClr val="accent1"/>
              </a:buClr>
              <a:buFont typeface="Wingdings" panose="05000000000000000000" pitchFamily="2" charset="2"/>
              <a:buChar char="q"/>
            </a:pPr>
            <a:r>
              <a:rPr lang="pl-PL" sz="3600" dirty="0" err="1"/>
              <a:t>Organize</a:t>
            </a:r>
            <a:r>
              <a:rPr lang="pl-PL" sz="3600" dirty="0"/>
              <a:t> </a:t>
            </a:r>
            <a:r>
              <a:rPr lang="pl-PL" sz="3600" dirty="0" err="1"/>
              <a:t>your</a:t>
            </a:r>
            <a:r>
              <a:rPr lang="pl-PL" sz="3600" dirty="0"/>
              <a:t> </a:t>
            </a:r>
            <a:r>
              <a:rPr lang="pl-PL" sz="3600" dirty="0" err="1"/>
              <a:t>collection</a:t>
            </a:r>
            <a:endParaRPr lang="pl-PL" sz="3600" dirty="0"/>
          </a:p>
          <a:p>
            <a:pPr marL="571500" indent="-571500">
              <a:buClr>
                <a:schemeClr val="accent1"/>
              </a:buClr>
              <a:buFont typeface="Wingdings" panose="05000000000000000000" pitchFamily="2" charset="2"/>
              <a:buChar char="q"/>
            </a:pPr>
            <a:r>
              <a:rPr lang="en-US" sz="3600" dirty="0"/>
              <a:t>The left pane includes My Library, which contains all the items in your library. Right-click on My Library or click on the New Collection button ( above the left pane to create a new collection, a folder into which items relating to a specific project or topic can be placed</a:t>
            </a:r>
            <a:r>
              <a:rPr lang="pl-PL" sz="3600" dirty="0"/>
              <a:t>)</a:t>
            </a:r>
            <a:r>
              <a:rPr lang="en-US" sz="3600" dirty="0"/>
              <a:t>.</a:t>
            </a:r>
            <a:endParaRPr lang="pl-PL" sz="3600" dirty="0"/>
          </a:p>
          <a:p>
            <a:pPr marL="571500" indent="-571500">
              <a:buClr>
                <a:schemeClr val="accent1"/>
              </a:buClr>
              <a:buFont typeface="Wingdings" panose="05000000000000000000" pitchFamily="2" charset="2"/>
              <a:buChar char="q"/>
            </a:pPr>
            <a:r>
              <a:rPr lang="en-US" sz="3600" dirty="0"/>
              <a:t> Think of collections like playlists in a music player: items in collections are aliases (or “links”) to a single copy of the item in your library. The same item can belong to many collections at one time.</a:t>
            </a:r>
            <a:endParaRPr lang="pl-PL" sz="3600" dirty="0"/>
          </a:p>
        </p:txBody>
      </p:sp>
      <p:sp>
        <p:nvSpPr>
          <p:cNvPr id="12" name="Prostokąt 11">
            <a:extLst>
              <a:ext uri="{FF2B5EF4-FFF2-40B4-BE49-F238E27FC236}">
                <a16:creationId xmlns:a16="http://schemas.microsoft.com/office/drawing/2014/main" id="{46EE17B7-2BA5-426F-BE71-2C7857054AF2}"/>
              </a:ext>
            </a:extLst>
          </p:cNvPr>
          <p:cNvSpPr/>
          <p:nvPr/>
        </p:nvSpPr>
        <p:spPr>
          <a:xfrm>
            <a:off x="14307546" y="10305068"/>
            <a:ext cx="3042458" cy="68164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rostokąt 12">
            <a:extLst>
              <a:ext uri="{FF2B5EF4-FFF2-40B4-BE49-F238E27FC236}">
                <a16:creationId xmlns:a16="http://schemas.microsoft.com/office/drawing/2014/main" id="{8943C5D9-0076-4E4F-BC09-0375494F65AD}"/>
              </a:ext>
            </a:extLst>
          </p:cNvPr>
          <p:cNvSpPr/>
          <p:nvPr/>
        </p:nvSpPr>
        <p:spPr>
          <a:xfrm>
            <a:off x="16409324" y="6344621"/>
            <a:ext cx="565266" cy="68164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573001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BFEFF5-96BE-4741-837D-199003600909}"/>
              </a:ext>
            </a:extLst>
          </p:cNvPr>
          <p:cNvSpPr>
            <a:spLocks noGrp="1"/>
          </p:cNvSpPr>
          <p:nvPr>
            <p:ph type="title" idx="4294967295"/>
          </p:nvPr>
        </p:nvSpPr>
        <p:spPr>
          <a:xfrm>
            <a:off x="1017917" y="1161571"/>
            <a:ext cx="19384963" cy="2651125"/>
          </a:xfrm>
        </p:spPr>
        <p:txBody>
          <a:bodyPr/>
          <a:lstStyle/>
          <a:p>
            <a:r>
              <a:rPr lang="pl-PL" dirty="0"/>
              <a:t>Reference </a:t>
            </a:r>
            <a:r>
              <a:rPr lang="pl-PL" dirty="0" err="1"/>
              <a:t>managers</a:t>
            </a:r>
            <a:endParaRPr lang="pl-PL" dirty="0"/>
          </a:p>
        </p:txBody>
      </p:sp>
      <p:sp>
        <p:nvSpPr>
          <p:cNvPr id="3" name="Symbol zastępczy zawartości 2">
            <a:extLst>
              <a:ext uri="{FF2B5EF4-FFF2-40B4-BE49-F238E27FC236}">
                <a16:creationId xmlns:a16="http://schemas.microsoft.com/office/drawing/2014/main" id="{32FDA5EB-4098-42A1-87BB-5958B37C68CB}"/>
              </a:ext>
            </a:extLst>
          </p:cNvPr>
          <p:cNvSpPr>
            <a:spLocks noGrp="1"/>
          </p:cNvSpPr>
          <p:nvPr>
            <p:ph idx="4294967295"/>
          </p:nvPr>
        </p:nvSpPr>
        <p:spPr>
          <a:xfrm>
            <a:off x="1394125" y="3812696"/>
            <a:ext cx="21005800" cy="8128000"/>
          </a:xfrm>
        </p:spPr>
        <p:txBody>
          <a:bodyPr>
            <a:normAutofit/>
          </a:bodyPr>
          <a:lstStyle/>
          <a:p>
            <a:r>
              <a:rPr lang="pl-PL" dirty="0" err="1"/>
              <a:t>Mendeley</a:t>
            </a:r>
            <a:endParaRPr lang="pl-PL" dirty="0"/>
          </a:p>
          <a:p>
            <a:r>
              <a:rPr lang="pl-PL" dirty="0" err="1"/>
              <a:t>Zotero</a:t>
            </a:r>
            <a:endParaRPr lang="pl-PL" dirty="0"/>
          </a:p>
          <a:p>
            <a:r>
              <a:rPr lang="pl-PL" dirty="0" err="1"/>
              <a:t>EndNote</a:t>
            </a:r>
            <a:endParaRPr lang="pl-PL" dirty="0"/>
          </a:p>
          <a:p>
            <a:r>
              <a:rPr lang="pl-PL" dirty="0" err="1"/>
              <a:t>ReadCube</a:t>
            </a:r>
            <a:r>
              <a:rPr lang="pl-PL" dirty="0"/>
              <a:t> </a:t>
            </a:r>
            <a:r>
              <a:rPr lang="pl-PL" dirty="0" err="1"/>
              <a:t>Papers</a:t>
            </a:r>
            <a:endParaRPr lang="pl-PL" dirty="0"/>
          </a:p>
          <a:p>
            <a:r>
              <a:rPr lang="pl-PL" dirty="0" err="1"/>
              <a:t>Citavi</a:t>
            </a:r>
            <a:endParaRPr lang="pl-PL" dirty="0"/>
          </a:p>
        </p:txBody>
      </p:sp>
    </p:spTree>
    <p:extLst>
      <p:ext uri="{BB962C8B-B14F-4D97-AF65-F5344CB8AC3E}">
        <p14:creationId xmlns:p14="http://schemas.microsoft.com/office/powerpoint/2010/main" val="8593653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BFEFF5-96BE-4741-837D-199003600909}"/>
              </a:ext>
            </a:extLst>
          </p:cNvPr>
          <p:cNvSpPr>
            <a:spLocks noGrp="1"/>
          </p:cNvSpPr>
          <p:nvPr>
            <p:ph type="title" idx="4294967295"/>
          </p:nvPr>
        </p:nvSpPr>
        <p:spPr>
          <a:xfrm>
            <a:off x="1170432" y="1656080"/>
            <a:ext cx="19384963" cy="2651125"/>
          </a:xfrm>
        </p:spPr>
        <p:txBody>
          <a:bodyPr>
            <a:normAutofit/>
          </a:bodyPr>
          <a:lstStyle/>
          <a:p>
            <a:r>
              <a:rPr lang="pl-PL" dirty="0" err="1"/>
              <a:t>Organize</a:t>
            </a:r>
            <a:br>
              <a:rPr lang="pl-PL" dirty="0"/>
            </a:br>
            <a:r>
              <a:rPr lang="pl-PL" sz="6700" dirty="0" err="1"/>
              <a:t>Tags</a:t>
            </a:r>
            <a:endParaRPr lang="pl-PL" sz="6700" dirty="0"/>
          </a:p>
        </p:txBody>
      </p:sp>
      <p:sp>
        <p:nvSpPr>
          <p:cNvPr id="3" name="Symbol zastępczy zawartości 2">
            <a:extLst>
              <a:ext uri="{FF2B5EF4-FFF2-40B4-BE49-F238E27FC236}">
                <a16:creationId xmlns:a16="http://schemas.microsoft.com/office/drawing/2014/main" id="{32FDA5EB-4098-42A1-87BB-5958B37C68CB}"/>
              </a:ext>
            </a:extLst>
          </p:cNvPr>
          <p:cNvSpPr>
            <a:spLocks noGrp="1"/>
          </p:cNvSpPr>
          <p:nvPr>
            <p:ph idx="4294967295"/>
          </p:nvPr>
        </p:nvSpPr>
        <p:spPr>
          <a:xfrm>
            <a:off x="1170432" y="4307205"/>
            <a:ext cx="13459968" cy="8128000"/>
          </a:xfrm>
        </p:spPr>
        <p:txBody>
          <a:bodyPr>
            <a:normAutofit fontScale="92500" lnSpcReduction="10000"/>
          </a:bodyPr>
          <a:lstStyle/>
          <a:p>
            <a:r>
              <a:rPr lang="en-US" dirty="0"/>
              <a:t>Items can be assigned tags. Tags are named by the user. An item can be assigned as many tags as is needed.</a:t>
            </a:r>
            <a:endParaRPr lang="pl-PL" dirty="0"/>
          </a:p>
          <a:p>
            <a:r>
              <a:rPr lang="en-US" dirty="0"/>
              <a:t> Tags are added or removed with the tag selector at the bottom of the left pane or through the Tags tab of any item in the right-hand pane. </a:t>
            </a:r>
            <a:endParaRPr lang="pl-PL" dirty="0"/>
          </a:p>
          <a:p>
            <a:r>
              <a:rPr lang="en-US" dirty="0"/>
              <a:t>Up to 6 tags can be assigned colors. Colored tags are readily visible in the item list and can be quickly added or removed using the number keys on your keyboard. </a:t>
            </a:r>
            <a:endParaRPr lang="pl-PL" dirty="0"/>
          </a:p>
        </p:txBody>
      </p:sp>
      <p:pic>
        <p:nvPicPr>
          <p:cNvPr id="5" name="Obraz 4">
            <a:extLst>
              <a:ext uri="{FF2B5EF4-FFF2-40B4-BE49-F238E27FC236}">
                <a16:creationId xmlns:a16="http://schemas.microsoft.com/office/drawing/2014/main" id="{A92ED375-0747-43A8-BE84-8B26EC073469}"/>
              </a:ext>
            </a:extLst>
          </p:cNvPr>
          <p:cNvPicPr>
            <a:picLocks noChangeAspect="1"/>
          </p:cNvPicPr>
          <p:nvPr/>
        </p:nvPicPr>
        <p:blipFill>
          <a:blip r:embed="rId2"/>
          <a:stretch>
            <a:fillRect/>
          </a:stretch>
        </p:blipFill>
        <p:spPr>
          <a:xfrm>
            <a:off x="15023057" y="4091125"/>
            <a:ext cx="7659919" cy="7957654"/>
          </a:xfrm>
          <a:prstGeom prst="rect">
            <a:avLst/>
          </a:prstGeom>
        </p:spPr>
      </p:pic>
    </p:spTree>
    <p:extLst>
      <p:ext uri="{BB962C8B-B14F-4D97-AF65-F5344CB8AC3E}">
        <p14:creationId xmlns:p14="http://schemas.microsoft.com/office/powerpoint/2010/main" val="3160456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BFEFF5-96BE-4741-837D-199003600909}"/>
              </a:ext>
            </a:extLst>
          </p:cNvPr>
          <p:cNvSpPr>
            <a:spLocks noGrp="1"/>
          </p:cNvSpPr>
          <p:nvPr>
            <p:ph type="title" idx="4294967295"/>
          </p:nvPr>
        </p:nvSpPr>
        <p:spPr>
          <a:xfrm>
            <a:off x="694944" y="1327968"/>
            <a:ext cx="19384963" cy="2651125"/>
          </a:xfrm>
        </p:spPr>
        <p:txBody>
          <a:bodyPr>
            <a:normAutofit/>
          </a:bodyPr>
          <a:lstStyle/>
          <a:p>
            <a:r>
              <a:rPr lang="pl-PL" dirty="0" err="1"/>
              <a:t>Organize</a:t>
            </a:r>
            <a:br>
              <a:rPr lang="pl-PL" dirty="0"/>
            </a:br>
            <a:r>
              <a:rPr lang="pl-PL" sz="6000" dirty="0" err="1"/>
              <a:t>Searches</a:t>
            </a:r>
            <a:endParaRPr lang="pl-PL" sz="6000" dirty="0"/>
          </a:p>
        </p:txBody>
      </p:sp>
      <p:sp>
        <p:nvSpPr>
          <p:cNvPr id="3" name="Symbol zastępczy zawartości 2">
            <a:extLst>
              <a:ext uri="{FF2B5EF4-FFF2-40B4-BE49-F238E27FC236}">
                <a16:creationId xmlns:a16="http://schemas.microsoft.com/office/drawing/2014/main" id="{32FDA5EB-4098-42A1-87BB-5958B37C68CB}"/>
              </a:ext>
            </a:extLst>
          </p:cNvPr>
          <p:cNvSpPr>
            <a:spLocks noGrp="1"/>
          </p:cNvSpPr>
          <p:nvPr>
            <p:ph idx="4294967295"/>
          </p:nvPr>
        </p:nvSpPr>
        <p:spPr>
          <a:xfrm>
            <a:off x="1450636" y="4672965"/>
            <a:ext cx="9204325" cy="8128000"/>
          </a:xfrm>
        </p:spPr>
        <p:txBody>
          <a:bodyPr>
            <a:normAutofit fontScale="92500" lnSpcReduction="10000"/>
          </a:bodyPr>
          <a:lstStyle/>
          <a:p>
            <a:r>
              <a:rPr lang="en-US" dirty="0"/>
              <a:t>Quick searches show items whose metadata, tags, or </a:t>
            </a:r>
            <a:r>
              <a:rPr lang="en-US" dirty="0" err="1"/>
              <a:t>fulltext</a:t>
            </a:r>
            <a:r>
              <a:rPr lang="en-US" dirty="0"/>
              <a:t> content match the search terms and are performed from the Zotero toolbar. </a:t>
            </a:r>
            <a:endParaRPr lang="pl-PL" dirty="0"/>
          </a:p>
          <a:p>
            <a:r>
              <a:rPr lang="en-US" dirty="0"/>
              <a:t>Clicking the spyglass icon to the left of the search box opens the Advanced Search window, allowing for more complex or narrow searches. </a:t>
            </a:r>
            <a:endParaRPr lang="pl-PL" dirty="0"/>
          </a:p>
        </p:txBody>
      </p:sp>
      <p:pic>
        <p:nvPicPr>
          <p:cNvPr id="5" name="Obraz 4">
            <a:extLst>
              <a:ext uri="{FF2B5EF4-FFF2-40B4-BE49-F238E27FC236}">
                <a16:creationId xmlns:a16="http://schemas.microsoft.com/office/drawing/2014/main" id="{71A3C25C-4BAB-470D-9A6D-A8685119FD24}"/>
              </a:ext>
            </a:extLst>
          </p:cNvPr>
          <p:cNvPicPr>
            <a:picLocks noChangeAspect="1"/>
          </p:cNvPicPr>
          <p:nvPr/>
        </p:nvPicPr>
        <p:blipFill>
          <a:blip r:embed="rId2"/>
          <a:stretch>
            <a:fillRect/>
          </a:stretch>
        </p:blipFill>
        <p:spPr>
          <a:xfrm>
            <a:off x="11557462" y="4258541"/>
            <a:ext cx="12457417" cy="1976004"/>
          </a:xfrm>
          <a:prstGeom prst="rect">
            <a:avLst/>
          </a:prstGeom>
          <a:ln>
            <a:noFill/>
          </a:ln>
          <a:effectLst>
            <a:outerShdw blurRad="292100" dist="139700" dir="2700000" algn="tl" rotWithShape="0">
              <a:srgbClr val="333333">
                <a:alpha val="65000"/>
              </a:srgbClr>
            </a:outerShdw>
          </a:effectLst>
        </p:spPr>
      </p:pic>
      <p:sp>
        <p:nvSpPr>
          <p:cNvPr id="6" name="Prostokąt 5">
            <a:extLst>
              <a:ext uri="{FF2B5EF4-FFF2-40B4-BE49-F238E27FC236}">
                <a16:creationId xmlns:a16="http://schemas.microsoft.com/office/drawing/2014/main" id="{B780B870-8E83-46AE-AF6F-D85C4E4B1BEB}"/>
              </a:ext>
            </a:extLst>
          </p:cNvPr>
          <p:cNvSpPr/>
          <p:nvPr/>
        </p:nvSpPr>
        <p:spPr>
          <a:xfrm>
            <a:off x="18221498" y="4258541"/>
            <a:ext cx="5640981" cy="1211234"/>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87D955E5-3819-4898-9EE3-A8E86C7159CC}"/>
              </a:ext>
            </a:extLst>
          </p:cNvPr>
          <p:cNvPicPr>
            <a:picLocks noChangeAspect="1"/>
          </p:cNvPicPr>
          <p:nvPr/>
        </p:nvPicPr>
        <p:blipFill>
          <a:blip r:embed="rId3"/>
          <a:stretch>
            <a:fillRect/>
          </a:stretch>
        </p:blipFill>
        <p:spPr>
          <a:xfrm>
            <a:off x="13106020" y="8244393"/>
            <a:ext cx="10756459" cy="2745032"/>
          </a:xfrm>
          <a:prstGeom prst="rect">
            <a:avLst/>
          </a:prstGeom>
        </p:spPr>
      </p:pic>
      <p:sp>
        <p:nvSpPr>
          <p:cNvPr id="9" name="Prostokąt 8">
            <a:extLst>
              <a:ext uri="{FF2B5EF4-FFF2-40B4-BE49-F238E27FC236}">
                <a16:creationId xmlns:a16="http://schemas.microsoft.com/office/drawing/2014/main" id="{EBB6EDC1-E6C1-4F1F-A6B4-A106A3FF2639}"/>
              </a:ext>
            </a:extLst>
          </p:cNvPr>
          <p:cNvSpPr/>
          <p:nvPr/>
        </p:nvSpPr>
        <p:spPr>
          <a:xfrm>
            <a:off x="18008138" y="8405674"/>
            <a:ext cx="5854341" cy="2384245"/>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7959299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BFEFF5-96BE-4741-837D-199003600909}"/>
              </a:ext>
            </a:extLst>
          </p:cNvPr>
          <p:cNvSpPr>
            <a:spLocks noGrp="1"/>
          </p:cNvSpPr>
          <p:nvPr>
            <p:ph type="title" idx="4294967295"/>
          </p:nvPr>
        </p:nvSpPr>
        <p:spPr>
          <a:xfrm>
            <a:off x="1298448" y="1318839"/>
            <a:ext cx="19384963" cy="2651125"/>
          </a:xfrm>
        </p:spPr>
        <p:txBody>
          <a:bodyPr>
            <a:normAutofit/>
          </a:bodyPr>
          <a:lstStyle/>
          <a:p>
            <a:r>
              <a:rPr lang="pl-PL" dirty="0" err="1"/>
              <a:t>Collect</a:t>
            </a:r>
            <a:br>
              <a:rPr lang="pl-PL" dirty="0"/>
            </a:br>
            <a:r>
              <a:rPr lang="pl-PL" sz="6000" dirty="0" err="1"/>
              <a:t>Attachments</a:t>
            </a:r>
            <a:endParaRPr lang="pl-PL" sz="6000" dirty="0"/>
          </a:p>
        </p:txBody>
      </p:sp>
      <p:sp>
        <p:nvSpPr>
          <p:cNvPr id="3" name="Symbol zastępczy zawartości 2">
            <a:extLst>
              <a:ext uri="{FF2B5EF4-FFF2-40B4-BE49-F238E27FC236}">
                <a16:creationId xmlns:a16="http://schemas.microsoft.com/office/drawing/2014/main" id="{32FDA5EB-4098-42A1-87BB-5958B37C68CB}"/>
              </a:ext>
            </a:extLst>
          </p:cNvPr>
          <p:cNvSpPr>
            <a:spLocks noGrp="1"/>
          </p:cNvSpPr>
          <p:nvPr>
            <p:ph idx="4294967295"/>
          </p:nvPr>
        </p:nvSpPr>
        <p:spPr>
          <a:xfrm>
            <a:off x="1554480" y="3978021"/>
            <a:ext cx="22110192" cy="8128000"/>
          </a:xfrm>
        </p:spPr>
        <p:txBody>
          <a:bodyPr>
            <a:normAutofit/>
          </a:bodyPr>
          <a:lstStyle/>
          <a:p>
            <a:r>
              <a:rPr lang="en-US" sz="5400" dirty="0"/>
              <a:t>You can attach notes, files, and links to individual items.</a:t>
            </a:r>
            <a:endParaRPr lang="pl-PL" sz="5400" dirty="0"/>
          </a:p>
          <a:p>
            <a:r>
              <a:rPr lang="en-US" sz="5400" dirty="0"/>
              <a:t> These attachments appear in the center pane below their parent. You can show or hide attachments.</a:t>
            </a:r>
            <a:endParaRPr lang="pl-PL" sz="5400" dirty="0"/>
          </a:p>
        </p:txBody>
      </p:sp>
      <p:pic>
        <p:nvPicPr>
          <p:cNvPr id="5" name="Obraz 4">
            <a:extLst>
              <a:ext uri="{FF2B5EF4-FFF2-40B4-BE49-F238E27FC236}">
                <a16:creationId xmlns:a16="http://schemas.microsoft.com/office/drawing/2014/main" id="{CC851080-2742-4C96-A0CC-52CBF6E94BEA}"/>
              </a:ext>
            </a:extLst>
          </p:cNvPr>
          <p:cNvPicPr>
            <a:picLocks noChangeAspect="1"/>
          </p:cNvPicPr>
          <p:nvPr/>
        </p:nvPicPr>
        <p:blipFill>
          <a:blip r:embed="rId2"/>
          <a:stretch>
            <a:fillRect/>
          </a:stretch>
        </p:blipFill>
        <p:spPr>
          <a:xfrm>
            <a:off x="5653301" y="6645261"/>
            <a:ext cx="17002533" cy="5807203"/>
          </a:xfrm>
          <a:prstGeom prst="rect">
            <a:avLst/>
          </a:prstGeom>
        </p:spPr>
      </p:pic>
      <p:sp>
        <p:nvSpPr>
          <p:cNvPr id="6" name="Prostokąt 5">
            <a:extLst>
              <a:ext uri="{FF2B5EF4-FFF2-40B4-BE49-F238E27FC236}">
                <a16:creationId xmlns:a16="http://schemas.microsoft.com/office/drawing/2014/main" id="{0962F7A7-5CBF-41FC-822B-304E1CE89D68}"/>
              </a:ext>
            </a:extLst>
          </p:cNvPr>
          <p:cNvSpPr/>
          <p:nvPr/>
        </p:nvSpPr>
        <p:spPr>
          <a:xfrm>
            <a:off x="21380336" y="6645262"/>
            <a:ext cx="989384" cy="580720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1486737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a:extLst>
              <a:ext uri="{FF2B5EF4-FFF2-40B4-BE49-F238E27FC236}">
                <a16:creationId xmlns:a16="http://schemas.microsoft.com/office/drawing/2014/main" id="{EF00664E-EBB6-4137-9E75-F2C500EACB86}"/>
              </a:ext>
            </a:extLst>
          </p:cNvPr>
          <p:cNvPicPr>
            <a:picLocks noChangeAspect="1"/>
          </p:cNvPicPr>
          <p:nvPr/>
        </p:nvPicPr>
        <p:blipFill>
          <a:blip r:embed="rId2"/>
          <a:stretch>
            <a:fillRect/>
          </a:stretch>
        </p:blipFill>
        <p:spPr>
          <a:xfrm>
            <a:off x="14063663" y="2290664"/>
            <a:ext cx="6998018" cy="11425336"/>
          </a:xfrm>
          <a:prstGeom prst="rect">
            <a:avLst/>
          </a:prstGeom>
        </p:spPr>
      </p:pic>
      <p:sp>
        <p:nvSpPr>
          <p:cNvPr id="2" name="Tytuł 1">
            <a:extLst>
              <a:ext uri="{FF2B5EF4-FFF2-40B4-BE49-F238E27FC236}">
                <a16:creationId xmlns:a16="http://schemas.microsoft.com/office/drawing/2014/main" id="{85BFEFF5-96BE-4741-837D-199003600909}"/>
              </a:ext>
            </a:extLst>
          </p:cNvPr>
          <p:cNvSpPr>
            <a:spLocks noGrp="1"/>
          </p:cNvSpPr>
          <p:nvPr>
            <p:ph type="title" idx="4294967295"/>
          </p:nvPr>
        </p:nvSpPr>
        <p:spPr>
          <a:xfrm>
            <a:off x="1005840" y="1283288"/>
            <a:ext cx="19384963" cy="2651125"/>
          </a:xfrm>
        </p:spPr>
        <p:txBody>
          <a:bodyPr>
            <a:normAutofit/>
          </a:bodyPr>
          <a:lstStyle/>
          <a:p>
            <a:r>
              <a:rPr lang="pl-PL" dirty="0" err="1"/>
              <a:t>Collect</a:t>
            </a:r>
            <a:br>
              <a:rPr lang="pl-PL" dirty="0"/>
            </a:br>
            <a:r>
              <a:rPr lang="pl-PL" sz="6000" dirty="0"/>
              <a:t>Notes</a:t>
            </a:r>
          </a:p>
        </p:txBody>
      </p:sp>
      <p:sp>
        <p:nvSpPr>
          <p:cNvPr id="3" name="Symbol zastępczy zawartości 2">
            <a:extLst>
              <a:ext uri="{FF2B5EF4-FFF2-40B4-BE49-F238E27FC236}">
                <a16:creationId xmlns:a16="http://schemas.microsoft.com/office/drawing/2014/main" id="{32FDA5EB-4098-42A1-87BB-5958B37C68CB}"/>
              </a:ext>
            </a:extLst>
          </p:cNvPr>
          <p:cNvSpPr>
            <a:spLocks noGrp="1"/>
          </p:cNvSpPr>
          <p:nvPr>
            <p:ph idx="4294967295"/>
          </p:nvPr>
        </p:nvSpPr>
        <p:spPr>
          <a:xfrm>
            <a:off x="1481138" y="4484687"/>
            <a:ext cx="8839200" cy="8128000"/>
          </a:xfrm>
        </p:spPr>
        <p:txBody>
          <a:bodyPr>
            <a:normAutofit/>
          </a:bodyPr>
          <a:lstStyle/>
          <a:p>
            <a:r>
              <a:rPr lang="en-US" sz="5400" dirty="0"/>
              <a:t>Rich-text notes can be attached to any item through the Notes tab in the right-hand pane. </a:t>
            </a:r>
            <a:endParaRPr lang="pl-PL" sz="5400" dirty="0"/>
          </a:p>
          <a:p>
            <a:r>
              <a:rPr lang="en-US" sz="5400" dirty="0"/>
              <a:t>They can be edited in the right-hand pane or in their own window. </a:t>
            </a:r>
            <a:endParaRPr lang="pl-PL" sz="5400" dirty="0"/>
          </a:p>
          <a:p>
            <a:r>
              <a:rPr lang="pl-PL" sz="5400" dirty="0" err="1"/>
              <a:t>You</a:t>
            </a:r>
            <a:r>
              <a:rPr lang="pl-PL" sz="5400" dirty="0"/>
              <a:t> </a:t>
            </a:r>
            <a:r>
              <a:rPr lang="pl-PL" sz="5400" dirty="0" err="1"/>
              <a:t>can</a:t>
            </a:r>
            <a:r>
              <a:rPr lang="pl-PL" sz="5400" dirty="0"/>
              <a:t> </a:t>
            </a:r>
            <a:r>
              <a:rPr lang="pl-PL" sz="5400" dirty="0" err="1"/>
              <a:t>make</a:t>
            </a:r>
            <a:r>
              <a:rPr lang="pl-PL" sz="5400" dirty="0"/>
              <a:t> </a:t>
            </a:r>
            <a:r>
              <a:rPr lang="en-US" sz="5400" dirty="0"/>
              <a:t>New Note without attaching it to an item. </a:t>
            </a:r>
            <a:endParaRPr lang="pl-PL" sz="5400" dirty="0"/>
          </a:p>
        </p:txBody>
      </p:sp>
      <p:sp>
        <p:nvSpPr>
          <p:cNvPr id="6" name="Prostokąt 5">
            <a:extLst>
              <a:ext uri="{FF2B5EF4-FFF2-40B4-BE49-F238E27FC236}">
                <a16:creationId xmlns:a16="http://schemas.microsoft.com/office/drawing/2014/main" id="{0962F7A7-5CBF-41FC-822B-304E1CE89D68}"/>
              </a:ext>
            </a:extLst>
          </p:cNvPr>
          <p:cNvSpPr/>
          <p:nvPr/>
        </p:nvSpPr>
        <p:spPr>
          <a:xfrm>
            <a:off x="15176414" y="3100647"/>
            <a:ext cx="1715047" cy="75645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334875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BFEFF5-96BE-4741-837D-199003600909}"/>
              </a:ext>
            </a:extLst>
          </p:cNvPr>
          <p:cNvSpPr>
            <a:spLocks noGrp="1"/>
          </p:cNvSpPr>
          <p:nvPr>
            <p:ph type="title" idx="4294967295"/>
          </p:nvPr>
        </p:nvSpPr>
        <p:spPr>
          <a:xfrm>
            <a:off x="660494" y="1315466"/>
            <a:ext cx="19384963" cy="2651125"/>
          </a:xfrm>
        </p:spPr>
        <p:txBody>
          <a:bodyPr/>
          <a:lstStyle/>
          <a:p>
            <a:r>
              <a:rPr lang="pl-PL" dirty="0" err="1"/>
              <a:t>Adding</a:t>
            </a:r>
            <a:r>
              <a:rPr lang="pl-PL" dirty="0"/>
              <a:t> </a:t>
            </a:r>
            <a:r>
              <a:rPr lang="pl-PL" dirty="0" err="1"/>
              <a:t>citations</a:t>
            </a:r>
            <a:endParaRPr lang="pl-PL" dirty="0"/>
          </a:p>
        </p:txBody>
      </p:sp>
      <p:sp>
        <p:nvSpPr>
          <p:cNvPr id="3" name="Symbol zastępczy zawartości 2">
            <a:extLst>
              <a:ext uri="{FF2B5EF4-FFF2-40B4-BE49-F238E27FC236}">
                <a16:creationId xmlns:a16="http://schemas.microsoft.com/office/drawing/2014/main" id="{32FDA5EB-4098-42A1-87BB-5958B37C68CB}"/>
              </a:ext>
            </a:extLst>
          </p:cNvPr>
          <p:cNvSpPr>
            <a:spLocks noGrp="1"/>
          </p:cNvSpPr>
          <p:nvPr>
            <p:ph idx="4294967295"/>
          </p:nvPr>
        </p:nvSpPr>
        <p:spPr>
          <a:xfrm>
            <a:off x="365760" y="4731416"/>
            <a:ext cx="7724775" cy="8128000"/>
          </a:xfrm>
        </p:spPr>
        <p:txBody>
          <a:bodyPr>
            <a:normAutofit/>
          </a:bodyPr>
          <a:lstStyle/>
          <a:p>
            <a:r>
              <a:rPr lang="en-US" sz="4400" dirty="0"/>
              <a:t>To insert a footnote, first start the Zotero program in the text editor (the icon is in the bar at the top) and then select Add / Edit Citation</a:t>
            </a:r>
            <a:endParaRPr lang="pl-PL" sz="4400" dirty="0"/>
          </a:p>
          <a:p>
            <a:r>
              <a:rPr lang="en-US" sz="4400" dirty="0"/>
              <a:t>Then select a citation style from the menu</a:t>
            </a:r>
            <a:endParaRPr lang="pl-PL" sz="4400" dirty="0"/>
          </a:p>
        </p:txBody>
      </p:sp>
      <p:pic>
        <p:nvPicPr>
          <p:cNvPr id="4" name="Picture 2">
            <a:extLst>
              <a:ext uri="{FF2B5EF4-FFF2-40B4-BE49-F238E27FC236}">
                <a16:creationId xmlns:a16="http://schemas.microsoft.com/office/drawing/2014/main" id="{01BF83EE-221B-4773-A612-4FCC789341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3229"/>
          <a:stretch/>
        </p:blipFill>
        <p:spPr bwMode="auto">
          <a:xfrm>
            <a:off x="10457751" y="3667484"/>
            <a:ext cx="13265755" cy="9956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66092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BFEFF5-96BE-4741-837D-199003600909}"/>
              </a:ext>
            </a:extLst>
          </p:cNvPr>
          <p:cNvSpPr>
            <a:spLocks noGrp="1"/>
          </p:cNvSpPr>
          <p:nvPr>
            <p:ph type="title" idx="4294967295"/>
          </p:nvPr>
        </p:nvSpPr>
        <p:spPr>
          <a:xfrm>
            <a:off x="1133856" y="1110436"/>
            <a:ext cx="19384963" cy="2651125"/>
          </a:xfrm>
        </p:spPr>
        <p:txBody>
          <a:bodyPr/>
          <a:lstStyle/>
          <a:p>
            <a:r>
              <a:rPr lang="pl-PL" dirty="0" err="1"/>
              <a:t>Adding</a:t>
            </a:r>
            <a:r>
              <a:rPr lang="pl-PL" dirty="0"/>
              <a:t> </a:t>
            </a:r>
            <a:r>
              <a:rPr lang="pl-PL" dirty="0" err="1"/>
              <a:t>citations</a:t>
            </a:r>
            <a:endParaRPr lang="pl-PL" dirty="0"/>
          </a:p>
        </p:txBody>
      </p:sp>
      <p:sp>
        <p:nvSpPr>
          <p:cNvPr id="3" name="Symbol zastępczy zawartości 2">
            <a:extLst>
              <a:ext uri="{FF2B5EF4-FFF2-40B4-BE49-F238E27FC236}">
                <a16:creationId xmlns:a16="http://schemas.microsoft.com/office/drawing/2014/main" id="{32FDA5EB-4098-42A1-87BB-5958B37C68CB}"/>
              </a:ext>
            </a:extLst>
          </p:cNvPr>
          <p:cNvSpPr>
            <a:spLocks noGrp="1"/>
          </p:cNvSpPr>
          <p:nvPr>
            <p:ph idx="4294967295"/>
          </p:nvPr>
        </p:nvSpPr>
        <p:spPr>
          <a:xfrm>
            <a:off x="1353312" y="3952854"/>
            <a:ext cx="14045184" cy="2268538"/>
          </a:xfrm>
        </p:spPr>
        <p:txBody>
          <a:bodyPr>
            <a:normAutofit/>
          </a:bodyPr>
          <a:lstStyle/>
          <a:p>
            <a:r>
              <a:rPr lang="en-US" sz="4400" dirty="0"/>
              <a:t>this is what the finished citation looks like</a:t>
            </a:r>
            <a:endParaRPr lang="pl-PL" sz="4400" dirty="0"/>
          </a:p>
        </p:txBody>
      </p:sp>
      <p:pic>
        <p:nvPicPr>
          <p:cNvPr id="5" name="Picture 2">
            <a:extLst>
              <a:ext uri="{FF2B5EF4-FFF2-40B4-BE49-F238E27FC236}">
                <a16:creationId xmlns:a16="http://schemas.microsoft.com/office/drawing/2014/main" id="{959ED86B-FAB4-4239-A7B6-AE0B651857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1731"/>
          <a:stretch/>
        </p:blipFill>
        <p:spPr bwMode="auto">
          <a:xfrm>
            <a:off x="3855848" y="6221392"/>
            <a:ext cx="19863519" cy="6184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81125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BFEFF5-96BE-4741-837D-199003600909}"/>
              </a:ext>
            </a:extLst>
          </p:cNvPr>
          <p:cNvSpPr>
            <a:spLocks noGrp="1"/>
          </p:cNvSpPr>
          <p:nvPr>
            <p:ph type="title" idx="4294967295"/>
          </p:nvPr>
        </p:nvSpPr>
        <p:spPr>
          <a:xfrm>
            <a:off x="1024128" y="1152586"/>
            <a:ext cx="19384963" cy="2651125"/>
          </a:xfrm>
        </p:spPr>
        <p:txBody>
          <a:bodyPr>
            <a:normAutofit/>
          </a:bodyPr>
          <a:lstStyle/>
          <a:p>
            <a:r>
              <a:rPr lang="pl-PL" dirty="0" err="1"/>
              <a:t>Creating</a:t>
            </a:r>
            <a:r>
              <a:rPr lang="pl-PL" dirty="0"/>
              <a:t> </a:t>
            </a:r>
            <a:r>
              <a:rPr lang="pl-PL" dirty="0" err="1"/>
              <a:t>an</a:t>
            </a:r>
            <a:r>
              <a:rPr lang="pl-PL" dirty="0"/>
              <a:t> </a:t>
            </a:r>
            <a:r>
              <a:rPr lang="pl-PL" dirty="0" err="1"/>
              <a:t>attachment</a:t>
            </a:r>
            <a:r>
              <a:rPr lang="pl-PL" dirty="0"/>
              <a:t> </a:t>
            </a:r>
            <a:r>
              <a:rPr lang="pl-PL" dirty="0" err="1"/>
              <a:t>bibliography</a:t>
            </a:r>
            <a:endParaRPr lang="pl-PL" dirty="0"/>
          </a:p>
        </p:txBody>
      </p:sp>
      <p:pic>
        <p:nvPicPr>
          <p:cNvPr id="5" name="Picture 2">
            <a:extLst>
              <a:ext uri="{FF2B5EF4-FFF2-40B4-BE49-F238E27FC236}">
                <a16:creationId xmlns:a16="http://schemas.microsoft.com/office/drawing/2014/main" id="{3F7C8B69-7CA2-43DC-BDFA-0419BEFA63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9909" b="23011"/>
          <a:stretch/>
        </p:blipFill>
        <p:spPr bwMode="auto">
          <a:xfrm>
            <a:off x="8217722" y="3803711"/>
            <a:ext cx="14459398" cy="9026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3671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6CEC8868-DAD4-EF75-526B-B3CC2EBC21A1}"/>
              </a:ext>
            </a:extLst>
          </p:cNvPr>
          <p:cNvSpPr>
            <a:spLocks noGrp="1"/>
          </p:cNvSpPr>
          <p:nvPr>
            <p:ph type="body" idx="1"/>
          </p:nvPr>
        </p:nvSpPr>
        <p:spPr/>
        <p:txBody>
          <a:bodyPr/>
          <a:lstStyle/>
          <a:p>
            <a:r>
              <a:rPr lang="pl-PL" b="1" dirty="0"/>
              <a:t>Learning </a:t>
            </a:r>
            <a:r>
              <a:rPr lang="pl-PL" b="1" dirty="0" err="1"/>
              <a:t>tools</a:t>
            </a:r>
            <a:endParaRPr lang="pl-PL" b="1" dirty="0"/>
          </a:p>
          <a:p>
            <a:r>
              <a:rPr lang="pl-PL" b="1" dirty="0" err="1"/>
              <a:t>Grammarly</a:t>
            </a:r>
            <a:r>
              <a:rPr lang="pl-PL" b="1" dirty="0"/>
              <a:t>, </a:t>
            </a:r>
            <a:r>
              <a:rPr lang="pl-PL" b="1" dirty="0" err="1"/>
              <a:t>DeepL</a:t>
            </a:r>
            <a:r>
              <a:rPr lang="pl-PL" b="1" dirty="0"/>
              <a:t>, </a:t>
            </a:r>
          </a:p>
          <a:p>
            <a:r>
              <a:rPr lang="pl-PL" b="1" dirty="0"/>
              <a:t>Google Translator</a:t>
            </a:r>
          </a:p>
        </p:txBody>
      </p:sp>
    </p:spTree>
    <p:extLst>
      <p:ext uri="{BB962C8B-B14F-4D97-AF65-F5344CB8AC3E}">
        <p14:creationId xmlns:p14="http://schemas.microsoft.com/office/powerpoint/2010/main" val="24078822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02BC3F1E-7F2D-AA43-38B8-4455C1A1B115}"/>
              </a:ext>
            </a:extLst>
          </p:cNvPr>
          <p:cNvSpPr>
            <a:spLocks noGrp="1"/>
          </p:cNvSpPr>
          <p:nvPr>
            <p:ph type="title" idx="4294967295"/>
          </p:nvPr>
        </p:nvSpPr>
        <p:spPr>
          <a:xfrm>
            <a:off x="1312547" y="1418972"/>
            <a:ext cx="19384963" cy="2651125"/>
          </a:xfrm>
        </p:spPr>
        <p:txBody>
          <a:bodyPr/>
          <a:lstStyle/>
          <a:p>
            <a:r>
              <a:rPr lang="pl-PL" dirty="0" err="1"/>
              <a:t>Grammarly</a:t>
            </a:r>
            <a:endParaRPr lang="pl-PL" dirty="0"/>
          </a:p>
        </p:txBody>
      </p:sp>
      <p:sp>
        <p:nvSpPr>
          <p:cNvPr id="5" name="pole tekstowe 4">
            <a:extLst>
              <a:ext uri="{FF2B5EF4-FFF2-40B4-BE49-F238E27FC236}">
                <a16:creationId xmlns:a16="http://schemas.microsoft.com/office/drawing/2014/main" id="{A270F030-78D2-ABD6-BD5F-695C501FF188}"/>
              </a:ext>
            </a:extLst>
          </p:cNvPr>
          <p:cNvSpPr txBox="1"/>
          <p:nvPr/>
        </p:nvSpPr>
        <p:spPr>
          <a:xfrm>
            <a:off x="1312547" y="4070097"/>
            <a:ext cx="19564348" cy="7478970"/>
          </a:xfrm>
          <a:prstGeom prst="rect">
            <a:avLst/>
          </a:prstGeom>
          <a:noFill/>
        </p:spPr>
        <p:txBody>
          <a:bodyPr wrap="square">
            <a:spAutoFit/>
          </a:bodyPr>
          <a:lstStyle/>
          <a:p>
            <a:r>
              <a:rPr lang="pl-PL" sz="4800" dirty="0"/>
              <a:t>A </a:t>
            </a:r>
            <a:r>
              <a:rPr lang="pl-PL" sz="4800" dirty="0" err="1"/>
              <a:t>tool</a:t>
            </a:r>
            <a:r>
              <a:rPr lang="pl-PL" sz="4800" dirty="0"/>
              <a:t> for </a:t>
            </a:r>
            <a:r>
              <a:rPr lang="pl-PL" sz="4800" dirty="0" err="1"/>
              <a:t>correcting</a:t>
            </a:r>
            <a:r>
              <a:rPr lang="pl-PL" sz="4800" dirty="0"/>
              <a:t> </a:t>
            </a:r>
            <a:r>
              <a:rPr lang="pl-PL" sz="4800" dirty="0" err="1"/>
              <a:t>linguistic</a:t>
            </a:r>
            <a:r>
              <a:rPr lang="pl-PL" sz="4800" dirty="0"/>
              <a:t> </a:t>
            </a:r>
            <a:r>
              <a:rPr lang="pl-PL" sz="4800" dirty="0" err="1"/>
              <a:t>errors</a:t>
            </a:r>
            <a:r>
              <a:rPr lang="pl-PL" sz="4800" dirty="0"/>
              <a:t> in English </a:t>
            </a:r>
            <a:r>
              <a:rPr lang="pl-PL" sz="4800" dirty="0" err="1"/>
              <a:t>texts</a:t>
            </a:r>
            <a:r>
              <a:rPr lang="pl-PL" sz="4800" dirty="0"/>
              <a:t>. </a:t>
            </a:r>
            <a:r>
              <a:rPr lang="pl-PL" sz="4800" dirty="0" err="1"/>
              <a:t>Grammarly</a:t>
            </a:r>
            <a:r>
              <a:rPr lang="pl-PL" sz="4800" dirty="0"/>
              <a:t> </a:t>
            </a:r>
            <a:r>
              <a:rPr lang="pl-PL" sz="4800" dirty="0" err="1"/>
              <a:t>checks</a:t>
            </a:r>
            <a:r>
              <a:rPr lang="pl-PL" sz="4800" dirty="0"/>
              <a:t> </a:t>
            </a:r>
            <a:r>
              <a:rPr lang="pl-PL" sz="4800" dirty="0" err="1"/>
              <a:t>grammar</a:t>
            </a:r>
            <a:r>
              <a:rPr lang="pl-PL" sz="4800" dirty="0"/>
              <a:t>, </a:t>
            </a:r>
            <a:r>
              <a:rPr lang="pl-PL" sz="4800" dirty="0" err="1"/>
              <a:t>punctuation</a:t>
            </a:r>
            <a:r>
              <a:rPr lang="pl-PL" sz="4800" dirty="0"/>
              <a:t>, style, </a:t>
            </a:r>
            <a:r>
              <a:rPr lang="pl-PL" sz="4800" dirty="0" err="1"/>
              <a:t>spelling</a:t>
            </a:r>
            <a:r>
              <a:rPr lang="pl-PL" sz="4800" dirty="0"/>
              <a:t>.</a:t>
            </a:r>
          </a:p>
          <a:p>
            <a:endParaRPr lang="pl-PL" sz="4800" dirty="0"/>
          </a:p>
          <a:p>
            <a:r>
              <a:rPr lang="pl-PL" sz="4800" dirty="0" err="1"/>
              <a:t>Grammarly</a:t>
            </a:r>
            <a:r>
              <a:rPr lang="pl-PL" sz="4800" dirty="0"/>
              <a:t> </a:t>
            </a:r>
            <a:r>
              <a:rPr lang="pl-PL" sz="4800" dirty="0" err="1"/>
              <a:t>allows</a:t>
            </a:r>
            <a:r>
              <a:rPr lang="pl-PL" sz="4800" dirty="0"/>
              <a:t> you to </a:t>
            </a:r>
            <a:r>
              <a:rPr lang="pl-PL" sz="4800" dirty="0" err="1"/>
              <a:t>use</a:t>
            </a:r>
            <a:r>
              <a:rPr lang="pl-PL" sz="4800" dirty="0"/>
              <a:t> </a:t>
            </a:r>
            <a:r>
              <a:rPr lang="pl-PL" sz="4800" dirty="0" err="1"/>
              <a:t>functionalities</a:t>
            </a:r>
            <a:r>
              <a:rPr lang="pl-PL" sz="4800" dirty="0"/>
              <a:t> </a:t>
            </a:r>
            <a:r>
              <a:rPr lang="pl-PL" sz="4800" dirty="0" err="1"/>
              <a:t>that</a:t>
            </a:r>
            <a:r>
              <a:rPr lang="pl-PL" sz="4800" dirty="0"/>
              <a:t> work </a:t>
            </a:r>
            <a:r>
              <a:rPr lang="pl-PL" sz="4800" dirty="0" err="1"/>
              <a:t>directly</a:t>
            </a:r>
            <a:r>
              <a:rPr lang="pl-PL" sz="4800" dirty="0"/>
              <a:t> </a:t>
            </a:r>
            <a:r>
              <a:rPr lang="pl-PL" sz="4800" dirty="0" err="1"/>
              <a:t>when</a:t>
            </a:r>
            <a:r>
              <a:rPr lang="pl-PL" sz="4800" dirty="0"/>
              <a:t> </a:t>
            </a:r>
            <a:r>
              <a:rPr lang="pl-PL" sz="4800" dirty="0" err="1"/>
              <a:t>writing</a:t>
            </a:r>
            <a:r>
              <a:rPr lang="pl-PL" sz="4800" dirty="0"/>
              <a:t> </a:t>
            </a:r>
            <a:r>
              <a:rPr lang="pl-PL" sz="4800" dirty="0" err="1"/>
              <a:t>texts</a:t>
            </a:r>
            <a:r>
              <a:rPr lang="pl-PL" sz="4800" dirty="0"/>
              <a:t>:</a:t>
            </a:r>
          </a:p>
          <a:p>
            <a:pPr marL="571500" indent="-571500">
              <a:buClr>
                <a:schemeClr val="tx2"/>
              </a:buClr>
              <a:buFont typeface="Wingdings" panose="05000000000000000000" pitchFamily="2" charset="2"/>
              <a:buChar char="§"/>
            </a:pPr>
            <a:r>
              <a:rPr lang="pl-PL" sz="4800" dirty="0"/>
              <a:t>in a web </a:t>
            </a:r>
            <a:r>
              <a:rPr lang="pl-PL" sz="4800" dirty="0" err="1"/>
              <a:t>browser</a:t>
            </a:r>
            <a:endParaRPr lang="pl-PL" sz="4800" dirty="0"/>
          </a:p>
          <a:p>
            <a:pPr marL="571500" indent="-571500">
              <a:buClr>
                <a:schemeClr val="tx2"/>
              </a:buClr>
              <a:buFont typeface="Wingdings" panose="05000000000000000000" pitchFamily="2" charset="2"/>
              <a:buChar char="§"/>
            </a:pPr>
            <a:r>
              <a:rPr lang="pl-PL" sz="4800" dirty="0"/>
              <a:t>in Word</a:t>
            </a:r>
          </a:p>
          <a:p>
            <a:pPr marL="571500" indent="-571500">
              <a:buClr>
                <a:schemeClr val="tx2"/>
              </a:buClr>
              <a:buFont typeface="Wingdings" panose="05000000000000000000" pitchFamily="2" charset="2"/>
              <a:buChar char="§"/>
            </a:pPr>
            <a:r>
              <a:rPr lang="pl-PL" sz="4800" dirty="0"/>
              <a:t>as a desktop </a:t>
            </a:r>
            <a:r>
              <a:rPr lang="pl-PL" sz="4800" dirty="0" err="1"/>
              <a:t>application</a:t>
            </a:r>
            <a:r>
              <a:rPr lang="pl-PL" sz="4800" dirty="0"/>
              <a:t> for </a:t>
            </a:r>
            <a:br>
              <a:rPr lang="pl-PL" sz="4800" dirty="0"/>
            </a:br>
            <a:r>
              <a:rPr lang="pl-PL" sz="4800" dirty="0"/>
              <a:t>Windows and </a:t>
            </a:r>
            <a:r>
              <a:rPr lang="pl-PL" sz="4800" dirty="0" err="1"/>
              <a:t>macOS</a:t>
            </a:r>
            <a:endParaRPr lang="pl-PL" sz="4800" dirty="0"/>
          </a:p>
          <a:p>
            <a:pPr marL="571500" indent="-571500">
              <a:buClr>
                <a:schemeClr val="tx2"/>
              </a:buClr>
              <a:buFont typeface="Wingdings" panose="05000000000000000000" pitchFamily="2" charset="2"/>
              <a:buChar char="§"/>
            </a:pPr>
            <a:r>
              <a:rPr lang="pl-PL" sz="4800" dirty="0"/>
              <a:t>and as a mobile </a:t>
            </a:r>
            <a:r>
              <a:rPr lang="pl-PL" sz="4800" dirty="0" err="1"/>
              <a:t>app</a:t>
            </a:r>
            <a:endParaRPr lang="pl-PL" sz="4800" dirty="0"/>
          </a:p>
        </p:txBody>
      </p:sp>
      <p:pic>
        <p:nvPicPr>
          <p:cNvPr id="6" name="Obraz 5">
            <a:extLst>
              <a:ext uri="{FF2B5EF4-FFF2-40B4-BE49-F238E27FC236}">
                <a16:creationId xmlns:a16="http://schemas.microsoft.com/office/drawing/2014/main" id="{AC64F492-01AD-1175-43D5-FA98E8F61B5F}"/>
              </a:ext>
            </a:extLst>
          </p:cNvPr>
          <p:cNvPicPr>
            <a:picLocks noChangeAspect="1"/>
          </p:cNvPicPr>
          <p:nvPr/>
        </p:nvPicPr>
        <p:blipFill>
          <a:blip r:embed="rId2"/>
          <a:stretch>
            <a:fillRect/>
          </a:stretch>
        </p:blipFill>
        <p:spPr>
          <a:xfrm>
            <a:off x="10251258" y="7809582"/>
            <a:ext cx="13444584" cy="5176165"/>
          </a:xfrm>
          <a:prstGeom prst="rect">
            <a:avLst/>
          </a:prstGeom>
          <a:noFill/>
        </p:spPr>
      </p:pic>
    </p:spTree>
    <p:extLst>
      <p:ext uri="{BB962C8B-B14F-4D97-AF65-F5344CB8AC3E}">
        <p14:creationId xmlns:p14="http://schemas.microsoft.com/office/powerpoint/2010/main" val="19540946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924CB20A-468E-7290-B8BB-02EAC1A1B040}"/>
              </a:ext>
            </a:extLst>
          </p:cNvPr>
          <p:cNvSpPr>
            <a:spLocks noGrp="1"/>
          </p:cNvSpPr>
          <p:nvPr>
            <p:ph type="title" idx="4294967295"/>
          </p:nvPr>
        </p:nvSpPr>
        <p:spPr>
          <a:xfrm>
            <a:off x="1676718" y="1857066"/>
            <a:ext cx="19384963" cy="2651125"/>
          </a:xfrm>
        </p:spPr>
        <p:txBody>
          <a:bodyPr/>
          <a:lstStyle/>
          <a:p>
            <a:r>
              <a:rPr lang="pl-PL" dirty="0" err="1"/>
              <a:t>Grammarly</a:t>
            </a:r>
            <a:endParaRPr lang="pl-PL" dirty="0"/>
          </a:p>
        </p:txBody>
      </p:sp>
      <p:pic>
        <p:nvPicPr>
          <p:cNvPr id="4" name="Obraz 3">
            <a:extLst>
              <a:ext uri="{FF2B5EF4-FFF2-40B4-BE49-F238E27FC236}">
                <a16:creationId xmlns:a16="http://schemas.microsoft.com/office/drawing/2014/main" id="{AE9CD3AF-CAD7-E443-DBF8-5BC92A3E2875}"/>
              </a:ext>
            </a:extLst>
          </p:cNvPr>
          <p:cNvPicPr>
            <a:picLocks noChangeAspect="1"/>
          </p:cNvPicPr>
          <p:nvPr/>
        </p:nvPicPr>
        <p:blipFill>
          <a:blip r:embed="rId2"/>
          <a:stretch>
            <a:fillRect/>
          </a:stretch>
        </p:blipFill>
        <p:spPr>
          <a:xfrm>
            <a:off x="12192000" y="4641541"/>
            <a:ext cx="4204920" cy="4699617"/>
          </a:xfrm>
          <a:prstGeom prst="rect">
            <a:avLst/>
          </a:prstGeom>
        </p:spPr>
      </p:pic>
      <p:pic>
        <p:nvPicPr>
          <p:cNvPr id="5" name="Obraz 4">
            <a:extLst>
              <a:ext uri="{FF2B5EF4-FFF2-40B4-BE49-F238E27FC236}">
                <a16:creationId xmlns:a16="http://schemas.microsoft.com/office/drawing/2014/main" id="{97853855-B939-4E7E-0F63-66E386DFF289}"/>
              </a:ext>
            </a:extLst>
          </p:cNvPr>
          <p:cNvPicPr>
            <a:picLocks noChangeAspect="1"/>
          </p:cNvPicPr>
          <p:nvPr/>
        </p:nvPicPr>
        <p:blipFill>
          <a:blip r:embed="rId3"/>
          <a:stretch>
            <a:fillRect/>
          </a:stretch>
        </p:blipFill>
        <p:spPr>
          <a:xfrm>
            <a:off x="16856760" y="2158382"/>
            <a:ext cx="4204921" cy="4699618"/>
          </a:xfrm>
          <a:prstGeom prst="rect">
            <a:avLst/>
          </a:prstGeom>
        </p:spPr>
      </p:pic>
      <p:pic>
        <p:nvPicPr>
          <p:cNvPr id="6" name="Obraz 5">
            <a:extLst>
              <a:ext uri="{FF2B5EF4-FFF2-40B4-BE49-F238E27FC236}">
                <a16:creationId xmlns:a16="http://schemas.microsoft.com/office/drawing/2014/main" id="{20B0DEFE-FB5B-18BA-D6B2-39EDBCB0CF1A}"/>
              </a:ext>
            </a:extLst>
          </p:cNvPr>
          <p:cNvPicPr>
            <a:picLocks noChangeAspect="1"/>
          </p:cNvPicPr>
          <p:nvPr/>
        </p:nvPicPr>
        <p:blipFill>
          <a:blip r:embed="rId4"/>
          <a:stretch>
            <a:fillRect/>
          </a:stretch>
        </p:blipFill>
        <p:spPr>
          <a:xfrm>
            <a:off x="19385941" y="7632393"/>
            <a:ext cx="4204919" cy="4699615"/>
          </a:xfrm>
          <a:prstGeom prst="rect">
            <a:avLst/>
          </a:prstGeom>
        </p:spPr>
      </p:pic>
      <p:sp>
        <p:nvSpPr>
          <p:cNvPr id="8" name="pole tekstowe 7">
            <a:extLst>
              <a:ext uri="{FF2B5EF4-FFF2-40B4-BE49-F238E27FC236}">
                <a16:creationId xmlns:a16="http://schemas.microsoft.com/office/drawing/2014/main" id="{5F3BE21D-EF98-A3D0-6299-C5DC927CBED7}"/>
              </a:ext>
            </a:extLst>
          </p:cNvPr>
          <p:cNvSpPr txBox="1"/>
          <p:nvPr/>
        </p:nvSpPr>
        <p:spPr>
          <a:xfrm>
            <a:off x="1786130" y="6047343"/>
            <a:ext cx="9753598" cy="3170099"/>
          </a:xfrm>
          <a:prstGeom prst="rect">
            <a:avLst/>
          </a:prstGeom>
          <a:noFill/>
        </p:spPr>
        <p:txBody>
          <a:bodyPr wrap="square">
            <a:spAutoFit/>
          </a:bodyPr>
          <a:lstStyle/>
          <a:p>
            <a:r>
              <a:rPr lang="pl-PL" sz="4000" dirty="0" err="1"/>
              <a:t>Grammarly</a:t>
            </a:r>
            <a:r>
              <a:rPr lang="pl-PL" sz="4000" dirty="0"/>
              <a:t> </a:t>
            </a:r>
            <a:r>
              <a:rPr lang="pl-PL" sz="4000" dirty="0" err="1"/>
              <a:t>enables</a:t>
            </a:r>
            <a:r>
              <a:rPr lang="pl-PL" sz="4000" dirty="0"/>
              <a:t> you to work and </a:t>
            </a:r>
            <a:r>
              <a:rPr lang="pl-PL" sz="4000" dirty="0" err="1"/>
              <a:t>proofread</a:t>
            </a:r>
            <a:r>
              <a:rPr lang="pl-PL" sz="4000" dirty="0"/>
              <a:t> English </a:t>
            </a:r>
            <a:r>
              <a:rPr lang="pl-PL" sz="4000" dirty="0" err="1"/>
              <a:t>when</a:t>
            </a:r>
            <a:r>
              <a:rPr lang="pl-PL" sz="4000" dirty="0"/>
              <a:t> </a:t>
            </a:r>
            <a:r>
              <a:rPr lang="pl-PL" sz="4000" dirty="0" err="1"/>
              <a:t>writing</a:t>
            </a:r>
            <a:r>
              <a:rPr lang="pl-PL" sz="4000" dirty="0"/>
              <a:t> in desktop </a:t>
            </a:r>
            <a:r>
              <a:rPr lang="pl-PL" sz="4000" dirty="0" err="1"/>
              <a:t>applications</a:t>
            </a:r>
            <a:r>
              <a:rPr lang="pl-PL" sz="4000" dirty="0"/>
              <a:t> and </a:t>
            </a:r>
            <a:r>
              <a:rPr lang="pl-PL" sz="4000" dirty="0" err="1"/>
              <a:t>websites</a:t>
            </a:r>
            <a:r>
              <a:rPr lang="pl-PL" sz="4000" dirty="0"/>
              <a:t> - no </a:t>
            </a:r>
            <a:r>
              <a:rPr lang="pl-PL" sz="4000" dirty="0" err="1"/>
              <a:t>matter</a:t>
            </a:r>
            <a:r>
              <a:rPr lang="pl-PL" sz="4000" dirty="0"/>
              <a:t> </a:t>
            </a:r>
            <a:r>
              <a:rPr lang="pl-PL" sz="4000" dirty="0" err="1"/>
              <a:t>if</a:t>
            </a:r>
            <a:r>
              <a:rPr lang="pl-PL" sz="4000" dirty="0"/>
              <a:t> you </a:t>
            </a:r>
            <a:r>
              <a:rPr lang="pl-PL" sz="4000" dirty="0" err="1"/>
              <a:t>are</a:t>
            </a:r>
            <a:r>
              <a:rPr lang="pl-PL" sz="4000" dirty="0"/>
              <a:t> </a:t>
            </a:r>
            <a:r>
              <a:rPr lang="pl-PL" sz="4000" dirty="0" err="1"/>
              <a:t>working</a:t>
            </a:r>
            <a:r>
              <a:rPr lang="pl-PL" sz="4000" dirty="0"/>
              <a:t> with </a:t>
            </a:r>
            <a:r>
              <a:rPr lang="pl-PL" sz="4000" dirty="0" err="1"/>
              <a:t>documents</a:t>
            </a:r>
            <a:r>
              <a:rPr lang="pl-PL" sz="4000" dirty="0"/>
              <a:t>, </a:t>
            </a:r>
            <a:r>
              <a:rPr lang="pl-PL" sz="4000" dirty="0" err="1"/>
              <a:t>using</a:t>
            </a:r>
            <a:r>
              <a:rPr lang="pl-PL" sz="4000" dirty="0"/>
              <a:t> </a:t>
            </a:r>
            <a:r>
              <a:rPr lang="pl-PL" sz="4000" dirty="0" err="1"/>
              <a:t>social</a:t>
            </a:r>
            <a:r>
              <a:rPr lang="pl-PL" sz="4000" dirty="0"/>
              <a:t> media, </a:t>
            </a:r>
            <a:r>
              <a:rPr lang="pl-PL" sz="4000" dirty="0" err="1"/>
              <a:t>working</a:t>
            </a:r>
            <a:r>
              <a:rPr lang="pl-PL" sz="4000" dirty="0"/>
              <a:t> in </a:t>
            </a:r>
            <a:r>
              <a:rPr lang="pl-PL" sz="4000" dirty="0" err="1"/>
              <a:t>an</a:t>
            </a:r>
            <a:r>
              <a:rPr lang="pl-PL" sz="4000" dirty="0"/>
              <a:t> </a:t>
            </a:r>
            <a:r>
              <a:rPr lang="pl-PL" sz="4000" dirty="0" err="1"/>
              <a:t>app</a:t>
            </a:r>
            <a:r>
              <a:rPr lang="pl-PL" sz="4000" dirty="0"/>
              <a:t> </a:t>
            </a:r>
            <a:r>
              <a:rPr lang="pl-PL" sz="4000" dirty="0" err="1"/>
              <a:t>or</a:t>
            </a:r>
            <a:r>
              <a:rPr lang="pl-PL" sz="4000" dirty="0"/>
              <a:t> </a:t>
            </a:r>
            <a:r>
              <a:rPr lang="pl-PL" sz="4000" dirty="0" err="1"/>
              <a:t>writing</a:t>
            </a:r>
            <a:r>
              <a:rPr lang="pl-PL" sz="4000" dirty="0"/>
              <a:t> </a:t>
            </a:r>
            <a:r>
              <a:rPr lang="pl-PL" sz="4000" dirty="0" err="1"/>
              <a:t>an</a:t>
            </a:r>
            <a:r>
              <a:rPr lang="pl-PL" sz="4000" dirty="0"/>
              <a:t> email.</a:t>
            </a:r>
          </a:p>
        </p:txBody>
      </p:sp>
    </p:spTree>
    <p:extLst>
      <p:ext uri="{BB962C8B-B14F-4D97-AF65-F5344CB8AC3E}">
        <p14:creationId xmlns:p14="http://schemas.microsoft.com/office/powerpoint/2010/main" val="3200562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8F3E4E3E-A17F-1DC9-0214-E49344D78C59}"/>
              </a:ext>
            </a:extLst>
          </p:cNvPr>
          <p:cNvSpPr>
            <a:spLocks noGrp="1"/>
          </p:cNvSpPr>
          <p:nvPr>
            <p:ph type="body" idx="1"/>
          </p:nvPr>
        </p:nvSpPr>
        <p:spPr/>
        <p:txBody>
          <a:bodyPr/>
          <a:lstStyle/>
          <a:p>
            <a:r>
              <a:rPr lang="pl-PL" dirty="0"/>
              <a:t>                </a:t>
            </a:r>
          </a:p>
          <a:p>
            <a:endParaRPr lang="pl-PL" dirty="0"/>
          </a:p>
          <a:p>
            <a:endParaRPr lang="pl-PL" dirty="0"/>
          </a:p>
          <a:p>
            <a:endParaRPr lang="pl-PL" dirty="0"/>
          </a:p>
          <a:p>
            <a:endParaRPr lang="pl-PL" dirty="0"/>
          </a:p>
          <a:p>
            <a:r>
              <a:rPr lang="pl-PL" sz="7200" b="1" dirty="0"/>
              <a:t>                    </a:t>
            </a:r>
            <a:r>
              <a:rPr lang="pl-PL" sz="7200" b="1" dirty="0" err="1"/>
              <a:t>Mendeley</a:t>
            </a:r>
            <a:endParaRPr lang="pl-PL" sz="7200" b="1" dirty="0"/>
          </a:p>
        </p:txBody>
      </p:sp>
    </p:spTree>
    <p:extLst>
      <p:ext uri="{BB962C8B-B14F-4D97-AF65-F5344CB8AC3E}">
        <p14:creationId xmlns:p14="http://schemas.microsoft.com/office/powerpoint/2010/main" val="20975740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6318591A-93CC-F9FC-CF3C-1E4D7A6F19C9}"/>
              </a:ext>
            </a:extLst>
          </p:cNvPr>
          <p:cNvSpPr>
            <a:spLocks noGrp="1"/>
          </p:cNvSpPr>
          <p:nvPr>
            <p:ph type="title" idx="4294967295"/>
          </p:nvPr>
        </p:nvSpPr>
        <p:spPr>
          <a:xfrm>
            <a:off x="786384" y="1534922"/>
            <a:ext cx="19384963" cy="2651125"/>
          </a:xfrm>
        </p:spPr>
        <p:txBody>
          <a:bodyPr/>
          <a:lstStyle/>
          <a:p>
            <a:r>
              <a:rPr lang="pl-PL" dirty="0" err="1"/>
              <a:t>Why</a:t>
            </a:r>
            <a:r>
              <a:rPr lang="pl-PL" dirty="0"/>
              <a:t> </a:t>
            </a:r>
            <a:r>
              <a:rPr lang="pl-PL" dirty="0" err="1"/>
              <a:t>Grammarly</a:t>
            </a:r>
            <a:r>
              <a:rPr lang="pl-PL" dirty="0"/>
              <a:t>?</a:t>
            </a:r>
          </a:p>
        </p:txBody>
      </p:sp>
      <p:sp>
        <p:nvSpPr>
          <p:cNvPr id="5" name="pole tekstowe 4">
            <a:extLst>
              <a:ext uri="{FF2B5EF4-FFF2-40B4-BE49-F238E27FC236}">
                <a16:creationId xmlns:a16="http://schemas.microsoft.com/office/drawing/2014/main" id="{AB76EBEC-9F06-E674-1C60-441A47B6D45B}"/>
              </a:ext>
            </a:extLst>
          </p:cNvPr>
          <p:cNvSpPr txBox="1"/>
          <p:nvPr/>
        </p:nvSpPr>
        <p:spPr>
          <a:xfrm>
            <a:off x="1499616" y="4711667"/>
            <a:ext cx="22238208" cy="5262979"/>
          </a:xfrm>
          <a:prstGeom prst="rect">
            <a:avLst/>
          </a:prstGeom>
          <a:noFill/>
        </p:spPr>
        <p:txBody>
          <a:bodyPr wrap="square">
            <a:spAutoFit/>
          </a:bodyPr>
          <a:lstStyle/>
          <a:p>
            <a:pPr marL="571500" indent="-571500">
              <a:buClr>
                <a:schemeClr val="accent1"/>
              </a:buClr>
              <a:buFont typeface="Wingdings" panose="05000000000000000000" pitchFamily="2" charset="2"/>
              <a:buChar char="§"/>
            </a:pPr>
            <a:r>
              <a:rPr lang="pl-PL" sz="4800" dirty="0"/>
              <a:t>With </a:t>
            </a:r>
            <a:r>
              <a:rPr lang="pl-PL" sz="4800" dirty="0" err="1"/>
              <a:t>Grammarly</a:t>
            </a:r>
            <a:r>
              <a:rPr lang="pl-PL" sz="4800" dirty="0"/>
              <a:t>, you </a:t>
            </a:r>
            <a:r>
              <a:rPr lang="pl-PL" sz="4800" dirty="0" err="1"/>
              <a:t>will</a:t>
            </a:r>
            <a:r>
              <a:rPr lang="pl-PL" sz="4800" dirty="0"/>
              <a:t> get </a:t>
            </a:r>
            <a:r>
              <a:rPr lang="pl-PL" sz="4800" dirty="0" err="1"/>
              <a:t>detailed</a:t>
            </a:r>
            <a:r>
              <a:rPr lang="pl-PL" sz="4800" dirty="0"/>
              <a:t> feedback on </a:t>
            </a:r>
            <a:r>
              <a:rPr lang="pl-PL" sz="4800" dirty="0" err="1"/>
              <a:t>your</a:t>
            </a:r>
            <a:r>
              <a:rPr lang="pl-PL" sz="4800" dirty="0"/>
              <a:t> </a:t>
            </a:r>
            <a:r>
              <a:rPr lang="pl-PL" sz="4800" dirty="0" err="1"/>
              <a:t>writing</a:t>
            </a:r>
            <a:r>
              <a:rPr lang="pl-PL" sz="4800" dirty="0"/>
              <a:t> and be </a:t>
            </a:r>
            <a:r>
              <a:rPr lang="pl-PL" sz="4800" dirty="0" err="1"/>
              <a:t>able</a:t>
            </a:r>
            <a:r>
              <a:rPr lang="pl-PL" sz="4800" dirty="0"/>
              <a:t> to </a:t>
            </a:r>
            <a:r>
              <a:rPr lang="pl-PL" sz="4800" dirty="0" err="1"/>
              <a:t>apply</a:t>
            </a:r>
            <a:r>
              <a:rPr lang="pl-PL" sz="4800" dirty="0"/>
              <a:t> the </a:t>
            </a:r>
            <a:r>
              <a:rPr lang="pl-PL" sz="4800" dirty="0" err="1"/>
              <a:t>suggested</a:t>
            </a:r>
            <a:r>
              <a:rPr lang="pl-PL" sz="4800" dirty="0"/>
              <a:t> </a:t>
            </a:r>
            <a:r>
              <a:rPr lang="pl-PL" sz="4800" dirty="0" err="1"/>
              <a:t>prompts</a:t>
            </a:r>
            <a:r>
              <a:rPr lang="pl-PL" sz="4800" dirty="0"/>
              <a:t>.</a:t>
            </a:r>
          </a:p>
          <a:p>
            <a:pPr marL="571500" indent="-571500">
              <a:buClr>
                <a:schemeClr val="accent1"/>
              </a:buClr>
              <a:buFont typeface="Wingdings" panose="05000000000000000000" pitchFamily="2" charset="2"/>
              <a:buChar char="§"/>
            </a:pPr>
            <a:r>
              <a:rPr lang="pl-PL" sz="4800" dirty="0"/>
              <a:t>Your </a:t>
            </a:r>
            <a:r>
              <a:rPr lang="pl-PL" sz="4800" dirty="0" err="1"/>
              <a:t>texts</a:t>
            </a:r>
            <a:r>
              <a:rPr lang="pl-PL" sz="4800" dirty="0"/>
              <a:t> </a:t>
            </a:r>
            <a:r>
              <a:rPr lang="pl-PL" sz="4800" dirty="0" err="1"/>
              <a:t>will</a:t>
            </a:r>
            <a:r>
              <a:rPr lang="pl-PL" sz="4800" dirty="0"/>
              <a:t> be </a:t>
            </a:r>
            <a:r>
              <a:rPr lang="pl-PL" sz="4800" dirty="0" err="1"/>
              <a:t>clear</a:t>
            </a:r>
            <a:r>
              <a:rPr lang="pl-PL" sz="4800" dirty="0"/>
              <a:t>, </a:t>
            </a:r>
            <a:r>
              <a:rPr lang="pl-PL" sz="4800" dirty="0" err="1"/>
              <a:t>convincing</a:t>
            </a:r>
            <a:r>
              <a:rPr lang="pl-PL" sz="4800" dirty="0"/>
              <a:t> and </a:t>
            </a:r>
            <a:r>
              <a:rPr lang="pl-PL" sz="4800" dirty="0" err="1"/>
              <a:t>concise</a:t>
            </a:r>
            <a:r>
              <a:rPr lang="pl-PL" sz="4800" dirty="0"/>
              <a:t> with </a:t>
            </a:r>
            <a:r>
              <a:rPr lang="pl-PL" sz="4800" dirty="0" err="1"/>
              <a:t>suggestions</a:t>
            </a:r>
            <a:r>
              <a:rPr lang="pl-PL" sz="4800" dirty="0"/>
              <a:t> </a:t>
            </a:r>
            <a:r>
              <a:rPr lang="pl-PL" sz="4800" dirty="0" err="1"/>
              <a:t>tailored</a:t>
            </a:r>
            <a:r>
              <a:rPr lang="pl-PL" sz="4800" dirty="0"/>
              <a:t> to </a:t>
            </a:r>
            <a:r>
              <a:rPr lang="pl-PL" sz="4800" dirty="0" err="1"/>
              <a:t>your</a:t>
            </a:r>
            <a:r>
              <a:rPr lang="pl-PL" sz="4800" dirty="0"/>
              <a:t> </a:t>
            </a:r>
            <a:r>
              <a:rPr lang="pl-PL" sz="4800" dirty="0" err="1"/>
              <a:t>writing</a:t>
            </a:r>
            <a:r>
              <a:rPr lang="pl-PL" sz="4800" dirty="0"/>
              <a:t> </a:t>
            </a:r>
            <a:r>
              <a:rPr lang="pl-PL" sz="4800" dirty="0" err="1"/>
              <a:t>goals</a:t>
            </a:r>
            <a:r>
              <a:rPr lang="pl-PL" sz="4800" dirty="0"/>
              <a:t>.</a:t>
            </a:r>
          </a:p>
          <a:p>
            <a:pPr marL="571500" indent="-571500">
              <a:buClr>
                <a:schemeClr val="accent1"/>
              </a:buClr>
              <a:buFont typeface="Wingdings" panose="05000000000000000000" pitchFamily="2" charset="2"/>
              <a:buChar char="§"/>
            </a:pPr>
            <a:r>
              <a:rPr lang="pl-PL" sz="4800" dirty="0"/>
              <a:t>You </a:t>
            </a:r>
            <a:r>
              <a:rPr lang="pl-PL" sz="4800" dirty="0" err="1"/>
              <a:t>will</a:t>
            </a:r>
            <a:r>
              <a:rPr lang="pl-PL" sz="4800" dirty="0"/>
              <a:t> </a:t>
            </a:r>
            <a:r>
              <a:rPr lang="pl-PL" sz="4800" dirty="0" err="1"/>
              <a:t>tailor</a:t>
            </a:r>
            <a:r>
              <a:rPr lang="pl-PL" sz="4800" dirty="0"/>
              <a:t> the feedback from </a:t>
            </a:r>
            <a:r>
              <a:rPr lang="pl-PL" sz="4800" dirty="0" err="1"/>
              <a:t>Grammarly</a:t>
            </a:r>
            <a:r>
              <a:rPr lang="pl-PL" sz="4800" dirty="0"/>
              <a:t> </a:t>
            </a:r>
            <a:r>
              <a:rPr lang="pl-PL" sz="4800" dirty="0" err="1"/>
              <a:t>based</a:t>
            </a:r>
            <a:r>
              <a:rPr lang="pl-PL" sz="4800" dirty="0"/>
              <a:t> on </a:t>
            </a:r>
            <a:r>
              <a:rPr lang="pl-PL" sz="4800" dirty="0" err="1"/>
              <a:t>your</a:t>
            </a:r>
            <a:r>
              <a:rPr lang="pl-PL" sz="4800" dirty="0"/>
              <a:t> </a:t>
            </a:r>
            <a:r>
              <a:rPr lang="pl-PL" sz="4800" dirty="0" err="1"/>
              <a:t>goals</a:t>
            </a:r>
            <a:r>
              <a:rPr lang="pl-PL" sz="4800" dirty="0"/>
              <a:t>, target </a:t>
            </a:r>
            <a:r>
              <a:rPr lang="pl-PL" sz="4800" dirty="0" err="1"/>
              <a:t>audience</a:t>
            </a:r>
            <a:r>
              <a:rPr lang="pl-PL" sz="4800" dirty="0"/>
              <a:t>, </a:t>
            </a:r>
            <a:r>
              <a:rPr lang="pl-PL" sz="4800" dirty="0" err="1"/>
              <a:t>writing</a:t>
            </a:r>
            <a:r>
              <a:rPr lang="pl-PL" sz="4800" dirty="0"/>
              <a:t> style and </a:t>
            </a:r>
            <a:r>
              <a:rPr lang="pl-PL" sz="4800" dirty="0" err="1"/>
              <a:t>more</a:t>
            </a:r>
            <a:r>
              <a:rPr lang="pl-PL" sz="4800" dirty="0"/>
              <a:t>.</a:t>
            </a:r>
          </a:p>
          <a:p>
            <a:pPr marL="571500" indent="-571500">
              <a:buClr>
                <a:schemeClr val="accent1"/>
              </a:buClr>
              <a:buFont typeface="Wingdings" panose="05000000000000000000" pitchFamily="2" charset="2"/>
              <a:buChar char="§"/>
            </a:pPr>
            <a:r>
              <a:rPr lang="pl-PL" sz="4800" dirty="0"/>
              <a:t>You </a:t>
            </a:r>
            <a:r>
              <a:rPr lang="pl-PL" sz="4800" dirty="0" err="1"/>
              <a:t>will</a:t>
            </a:r>
            <a:r>
              <a:rPr lang="pl-PL" sz="4800" dirty="0"/>
              <a:t> </a:t>
            </a:r>
            <a:r>
              <a:rPr lang="pl-PL" sz="4800" dirty="0" err="1"/>
              <a:t>see</a:t>
            </a:r>
            <a:r>
              <a:rPr lang="pl-PL" sz="4800" dirty="0"/>
              <a:t> </a:t>
            </a:r>
            <a:r>
              <a:rPr lang="pl-PL" sz="4800" dirty="0" err="1"/>
              <a:t>your</a:t>
            </a:r>
            <a:r>
              <a:rPr lang="pl-PL" sz="4800" dirty="0"/>
              <a:t> </a:t>
            </a:r>
            <a:r>
              <a:rPr lang="pl-PL" sz="4800" dirty="0" err="1"/>
              <a:t>prompts</a:t>
            </a:r>
            <a:r>
              <a:rPr lang="pl-PL" sz="4800" dirty="0"/>
              <a:t> </a:t>
            </a:r>
            <a:r>
              <a:rPr lang="pl-PL" sz="4800" dirty="0" err="1"/>
              <a:t>categorised</a:t>
            </a:r>
            <a:r>
              <a:rPr lang="pl-PL" sz="4800" dirty="0"/>
              <a:t> to </a:t>
            </a:r>
            <a:r>
              <a:rPr lang="pl-PL" sz="4800" dirty="0" err="1"/>
              <a:t>help</a:t>
            </a:r>
            <a:r>
              <a:rPr lang="pl-PL" sz="4800" dirty="0"/>
              <a:t> you </a:t>
            </a:r>
            <a:r>
              <a:rPr lang="pl-PL" sz="4800" dirty="0" err="1"/>
              <a:t>identify</a:t>
            </a:r>
            <a:r>
              <a:rPr lang="pl-PL" sz="4800" dirty="0"/>
              <a:t> the </a:t>
            </a:r>
            <a:r>
              <a:rPr lang="pl-PL" sz="4800" dirty="0" err="1"/>
              <a:t>strengths</a:t>
            </a:r>
            <a:r>
              <a:rPr lang="pl-PL" sz="4800" dirty="0"/>
              <a:t> of </a:t>
            </a:r>
            <a:r>
              <a:rPr lang="pl-PL" sz="4800" dirty="0" err="1"/>
              <a:t>your</a:t>
            </a:r>
            <a:r>
              <a:rPr lang="pl-PL" sz="4800" dirty="0"/>
              <a:t> </a:t>
            </a:r>
            <a:r>
              <a:rPr lang="pl-PL" sz="4800" dirty="0" err="1"/>
              <a:t>text</a:t>
            </a:r>
            <a:r>
              <a:rPr lang="pl-PL" sz="4800" dirty="0"/>
              <a:t>.</a:t>
            </a:r>
          </a:p>
        </p:txBody>
      </p:sp>
    </p:spTree>
    <p:extLst>
      <p:ext uri="{BB962C8B-B14F-4D97-AF65-F5344CB8AC3E}">
        <p14:creationId xmlns:p14="http://schemas.microsoft.com/office/powerpoint/2010/main" val="40813432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4DD20AEB-DA88-6DB9-4BF5-8DC2B70D688F}"/>
              </a:ext>
            </a:extLst>
          </p:cNvPr>
          <p:cNvSpPr>
            <a:spLocks noGrp="1"/>
          </p:cNvSpPr>
          <p:nvPr>
            <p:ph type="title" idx="4294967295"/>
          </p:nvPr>
        </p:nvSpPr>
        <p:spPr>
          <a:xfrm>
            <a:off x="1265237" y="1540119"/>
            <a:ext cx="19384963" cy="2651125"/>
          </a:xfrm>
        </p:spPr>
        <p:txBody>
          <a:bodyPr>
            <a:normAutofit fontScale="90000"/>
          </a:bodyPr>
          <a:lstStyle/>
          <a:p>
            <a:r>
              <a:rPr lang="pl-PL" sz="9600" dirty="0" err="1"/>
              <a:t>Grammarly</a:t>
            </a:r>
            <a:r>
              <a:rPr lang="pl-PL" sz="9600" dirty="0"/>
              <a:t> </a:t>
            </a:r>
            <a:r>
              <a:rPr lang="pl-PL" sz="9600" dirty="0" err="1"/>
              <a:t>Free</a:t>
            </a:r>
            <a:r>
              <a:rPr lang="pl-PL" sz="9600" dirty="0"/>
              <a:t> vs. </a:t>
            </a:r>
            <a:r>
              <a:rPr lang="pl-PL" sz="9600" dirty="0" err="1"/>
              <a:t>Grammarly</a:t>
            </a:r>
            <a:r>
              <a:rPr lang="pl-PL" sz="9600" dirty="0"/>
              <a:t> Premium</a:t>
            </a:r>
            <a:endParaRPr lang="pl-PL" dirty="0"/>
          </a:p>
        </p:txBody>
      </p:sp>
      <p:sp>
        <p:nvSpPr>
          <p:cNvPr id="9" name="pole tekstowe 8">
            <a:extLst>
              <a:ext uri="{FF2B5EF4-FFF2-40B4-BE49-F238E27FC236}">
                <a16:creationId xmlns:a16="http://schemas.microsoft.com/office/drawing/2014/main" id="{4B34402C-2003-BAD1-3A3B-EB5B8E29C5CB}"/>
              </a:ext>
            </a:extLst>
          </p:cNvPr>
          <p:cNvSpPr txBox="1"/>
          <p:nvPr/>
        </p:nvSpPr>
        <p:spPr>
          <a:xfrm>
            <a:off x="1420370" y="4191244"/>
            <a:ext cx="20688298" cy="7478970"/>
          </a:xfrm>
          <a:prstGeom prst="rect">
            <a:avLst/>
          </a:prstGeom>
          <a:noFill/>
        </p:spPr>
        <p:txBody>
          <a:bodyPr wrap="square">
            <a:spAutoFit/>
          </a:bodyPr>
          <a:lstStyle/>
          <a:p>
            <a:pPr marL="857250" indent="-857250">
              <a:buClr>
                <a:schemeClr val="accent1"/>
              </a:buClr>
              <a:buFont typeface="Wingdings" panose="05000000000000000000" pitchFamily="2" charset="2"/>
              <a:buChar char="§"/>
            </a:pPr>
            <a:r>
              <a:rPr lang="pl-PL" sz="6000" dirty="0" err="1"/>
              <a:t>Free</a:t>
            </a:r>
            <a:r>
              <a:rPr lang="pl-PL" sz="6000" dirty="0"/>
              <a:t> version - </a:t>
            </a:r>
            <a:r>
              <a:rPr lang="pl-PL" sz="6000" dirty="0" err="1"/>
              <a:t>provides</a:t>
            </a:r>
            <a:r>
              <a:rPr lang="pl-PL" sz="6000" dirty="0"/>
              <a:t> </a:t>
            </a:r>
            <a:r>
              <a:rPr lang="pl-PL" sz="6000" dirty="0" err="1"/>
              <a:t>artificial</a:t>
            </a:r>
            <a:r>
              <a:rPr lang="pl-PL" sz="6000" dirty="0"/>
              <a:t> </a:t>
            </a:r>
            <a:r>
              <a:rPr lang="pl-PL" sz="6000" dirty="0" err="1"/>
              <a:t>intelligence-based</a:t>
            </a:r>
            <a:r>
              <a:rPr lang="pl-PL" sz="6000" dirty="0"/>
              <a:t> </a:t>
            </a:r>
            <a:r>
              <a:rPr lang="pl-PL" sz="6000" dirty="0" err="1"/>
              <a:t>spelling</a:t>
            </a:r>
            <a:r>
              <a:rPr lang="pl-PL" sz="6000" dirty="0"/>
              <a:t> and </a:t>
            </a:r>
            <a:r>
              <a:rPr lang="pl-PL" sz="6000" dirty="0" err="1"/>
              <a:t>grammar</a:t>
            </a:r>
            <a:r>
              <a:rPr lang="pl-PL" sz="6000" dirty="0"/>
              <a:t> </a:t>
            </a:r>
            <a:r>
              <a:rPr lang="pl-PL" sz="6000" dirty="0" err="1"/>
              <a:t>checking</a:t>
            </a:r>
            <a:r>
              <a:rPr lang="pl-PL" sz="6000" dirty="0"/>
              <a:t>. This </a:t>
            </a:r>
            <a:r>
              <a:rPr lang="pl-PL" sz="6000" dirty="0" err="1"/>
              <a:t>allows</a:t>
            </a:r>
            <a:r>
              <a:rPr lang="pl-PL" sz="6000" dirty="0"/>
              <a:t> </a:t>
            </a:r>
            <a:r>
              <a:rPr lang="pl-PL" sz="6000" dirty="0" err="1"/>
              <a:t>Grammarly</a:t>
            </a:r>
            <a:r>
              <a:rPr lang="pl-PL" sz="6000" dirty="0"/>
              <a:t> to </a:t>
            </a:r>
            <a:r>
              <a:rPr lang="pl-PL" sz="6000" dirty="0" err="1"/>
              <a:t>catch</a:t>
            </a:r>
            <a:r>
              <a:rPr lang="pl-PL" sz="6000" dirty="0"/>
              <a:t> </a:t>
            </a:r>
            <a:r>
              <a:rPr lang="pl-PL" sz="6000" dirty="0" err="1"/>
              <a:t>more</a:t>
            </a:r>
            <a:r>
              <a:rPr lang="pl-PL" sz="6000" dirty="0"/>
              <a:t> </a:t>
            </a:r>
            <a:r>
              <a:rPr lang="pl-PL" sz="6000" dirty="0" err="1"/>
              <a:t>errors</a:t>
            </a:r>
            <a:r>
              <a:rPr lang="pl-PL" sz="6000" dirty="0"/>
              <a:t> and </a:t>
            </a:r>
            <a:r>
              <a:rPr lang="pl-PL" sz="6000" dirty="0" err="1"/>
              <a:t>any</a:t>
            </a:r>
            <a:r>
              <a:rPr lang="pl-PL" sz="6000" dirty="0"/>
              <a:t> </a:t>
            </a:r>
            <a:r>
              <a:rPr lang="pl-PL" sz="6000" dirty="0" err="1"/>
              <a:t>redundant</a:t>
            </a:r>
            <a:r>
              <a:rPr lang="pl-PL" sz="6000" dirty="0"/>
              <a:t> </a:t>
            </a:r>
            <a:r>
              <a:rPr lang="pl-PL" sz="6000" dirty="0" err="1"/>
              <a:t>elements</a:t>
            </a:r>
            <a:r>
              <a:rPr lang="pl-PL" sz="6000" dirty="0"/>
              <a:t>. </a:t>
            </a:r>
          </a:p>
          <a:p>
            <a:pPr marL="857250" indent="-857250">
              <a:buFont typeface="Arial" panose="020B0604020202020204" pitchFamily="34" charset="0"/>
              <a:buChar char="•"/>
            </a:pPr>
            <a:endParaRPr lang="pl-PL" sz="6000" dirty="0"/>
          </a:p>
          <a:p>
            <a:pPr marL="857250" indent="-857250">
              <a:buClr>
                <a:schemeClr val="accent1"/>
              </a:buClr>
              <a:buFont typeface="Wingdings" panose="05000000000000000000" pitchFamily="2" charset="2"/>
              <a:buChar char="§"/>
            </a:pPr>
            <a:r>
              <a:rPr lang="pl-PL" sz="6000" dirty="0"/>
              <a:t>Premium version (</a:t>
            </a:r>
            <a:r>
              <a:rPr lang="pl-PL" sz="6000" dirty="0" err="1"/>
              <a:t>paid</a:t>
            </a:r>
            <a:r>
              <a:rPr lang="pl-PL" sz="6000" dirty="0"/>
              <a:t>) - </a:t>
            </a:r>
            <a:r>
              <a:rPr lang="pl-PL" sz="6000" dirty="0" err="1"/>
              <a:t>additionally</a:t>
            </a:r>
            <a:r>
              <a:rPr lang="pl-PL" sz="6000" dirty="0"/>
              <a:t> </a:t>
            </a:r>
            <a:r>
              <a:rPr lang="pl-PL" sz="6000" dirty="0" err="1"/>
              <a:t>includes</a:t>
            </a:r>
            <a:r>
              <a:rPr lang="pl-PL" sz="6000" dirty="0"/>
              <a:t> </a:t>
            </a:r>
            <a:r>
              <a:rPr lang="pl-PL" sz="6000" dirty="0" err="1"/>
              <a:t>an</a:t>
            </a:r>
            <a:r>
              <a:rPr lang="pl-PL" sz="6000" dirty="0"/>
              <a:t> </a:t>
            </a:r>
            <a:r>
              <a:rPr lang="pl-PL" sz="6000" dirty="0" err="1"/>
              <a:t>advanced</a:t>
            </a:r>
            <a:r>
              <a:rPr lang="pl-PL" sz="6000" dirty="0"/>
              <a:t> </a:t>
            </a:r>
            <a:r>
              <a:rPr lang="pl-PL" sz="6000" dirty="0" err="1"/>
              <a:t>punctuation</a:t>
            </a:r>
            <a:r>
              <a:rPr lang="pl-PL" sz="6000" dirty="0"/>
              <a:t> </a:t>
            </a:r>
            <a:r>
              <a:rPr lang="pl-PL" sz="6000" dirty="0" err="1"/>
              <a:t>check</a:t>
            </a:r>
            <a:r>
              <a:rPr lang="pl-PL" sz="6000" dirty="0"/>
              <a:t> </a:t>
            </a:r>
            <a:r>
              <a:rPr lang="pl-PL" sz="6000" dirty="0" err="1"/>
              <a:t>option</a:t>
            </a:r>
            <a:r>
              <a:rPr lang="pl-PL" sz="6000" dirty="0"/>
              <a:t>, </a:t>
            </a:r>
            <a:r>
              <a:rPr lang="pl-PL" sz="6000" dirty="0" err="1"/>
              <a:t>advanced</a:t>
            </a:r>
            <a:r>
              <a:rPr lang="pl-PL" sz="6000" dirty="0"/>
              <a:t> </a:t>
            </a:r>
            <a:r>
              <a:rPr lang="pl-PL" sz="6000" dirty="0" err="1"/>
              <a:t>grammar</a:t>
            </a:r>
            <a:r>
              <a:rPr lang="pl-PL" sz="6000" dirty="0"/>
              <a:t> </a:t>
            </a:r>
            <a:r>
              <a:rPr lang="pl-PL" sz="6000" dirty="0" err="1"/>
              <a:t>check</a:t>
            </a:r>
            <a:r>
              <a:rPr lang="pl-PL" sz="6000" dirty="0"/>
              <a:t>, </a:t>
            </a:r>
            <a:r>
              <a:rPr lang="pl-PL" sz="6000" dirty="0" err="1"/>
              <a:t>punctuation</a:t>
            </a:r>
            <a:r>
              <a:rPr lang="pl-PL" sz="6000" dirty="0"/>
              <a:t> </a:t>
            </a:r>
            <a:r>
              <a:rPr lang="pl-PL" sz="6000" dirty="0" err="1"/>
              <a:t>errors</a:t>
            </a:r>
            <a:r>
              <a:rPr lang="pl-PL" sz="6000" dirty="0"/>
              <a:t>, </a:t>
            </a:r>
            <a:r>
              <a:rPr lang="pl-PL" sz="6000" dirty="0" err="1"/>
              <a:t>sentence</a:t>
            </a:r>
            <a:r>
              <a:rPr lang="pl-PL" sz="6000" dirty="0"/>
              <a:t> </a:t>
            </a:r>
            <a:r>
              <a:rPr lang="pl-PL" sz="6000" dirty="0" err="1"/>
              <a:t>structure</a:t>
            </a:r>
            <a:r>
              <a:rPr lang="pl-PL" sz="6000" dirty="0"/>
              <a:t> and </a:t>
            </a:r>
            <a:br>
              <a:rPr lang="pl-PL" sz="6000" dirty="0"/>
            </a:br>
            <a:r>
              <a:rPr lang="pl-PL" sz="6000" dirty="0" err="1"/>
              <a:t>sentence</a:t>
            </a:r>
            <a:r>
              <a:rPr lang="pl-PL" sz="6000" dirty="0"/>
              <a:t> </a:t>
            </a:r>
            <a:r>
              <a:rPr lang="pl-PL" sz="6000" dirty="0" err="1"/>
              <a:t>formation</a:t>
            </a:r>
            <a:r>
              <a:rPr lang="pl-PL" sz="6000" dirty="0"/>
              <a:t>.</a:t>
            </a:r>
          </a:p>
        </p:txBody>
      </p:sp>
      <p:pic>
        <p:nvPicPr>
          <p:cNvPr id="10" name="Obraz 9">
            <a:extLst>
              <a:ext uri="{FF2B5EF4-FFF2-40B4-BE49-F238E27FC236}">
                <a16:creationId xmlns:a16="http://schemas.microsoft.com/office/drawing/2014/main" id="{1F29C4BB-AC52-5C81-2F4E-03B0DFAD8862}"/>
              </a:ext>
            </a:extLst>
          </p:cNvPr>
          <p:cNvPicPr>
            <a:picLocks noChangeAspect="1"/>
          </p:cNvPicPr>
          <p:nvPr/>
        </p:nvPicPr>
        <p:blipFill>
          <a:blip r:embed="rId2"/>
          <a:stretch>
            <a:fillRect/>
          </a:stretch>
        </p:blipFill>
        <p:spPr>
          <a:xfrm>
            <a:off x="17430520" y="9274186"/>
            <a:ext cx="6439360" cy="39977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247650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9E5E1C3-CEA7-6E11-3434-0536281283B9}"/>
              </a:ext>
            </a:extLst>
          </p:cNvPr>
          <p:cNvSpPr>
            <a:spLocks noGrp="1"/>
          </p:cNvSpPr>
          <p:nvPr>
            <p:ph type="title" idx="4294967295"/>
          </p:nvPr>
        </p:nvSpPr>
        <p:spPr>
          <a:xfrm>
            <a:off x="640080" y="1242314"/>
            <a:ext cx="19384963" cy="2651125"/>
          </a:xfrm>
        </p:spPr>
        <p:txBody>
          <a:bodyPr>
            <a:noAutofit/>
          </a:bodyPr>
          <a:lstStyle/>
          <a:p>
            <a:r>
              <a:rPr lang="pl-PL" sz="8800" dirty="0" err="1"/>
              <a:t>Grammarly</a:t>
            </a:r>
            <a:r>
              <a:rPr lang="pl-PL" sz="8800" dirty="0"/>
              <a:t> </a:t>
            </a:r>
            <a:r>
              <a:rPr lang="pl-PL" sz="8800" dirty="0" err="1"/>
              <a:t>Free</a:t>
            </a:r>
            <a:r>
              <a:rPr lang="pl-PL" sz="8800" dirty="0"/>
              <a:t> vs. </a:t>
            </a:r>
            <a:r>
              <a:rPr lang="pl-PL" sz="8800" dirty="0" err="1"/>
              <a:t>Grammarly</a:t>
            </a:r>
            <a:r>
              <a:rPr lang="pl-PL" sz="8800" dirty="0"/>
              <a:t> Premium</a:t>
            </a:r>
          </a:p>
        </p:txBody>
      </p:sp>
      <p:pic>
        <p:nvPicPr>
          <p:cNvPr id="5" name="Obraz 4">
            <a:extLst>
              <a:ext uri="{FF2B5EF4-FFF2-40B4-BE49-F238E27FC236}">
                <a16:creationId xmlns:a16="http://schemas.microsoft.com/office/drawing/2014/main" id="{2EA7AC37-B941-AE11-6223-C6CF5B0DC058}"/>
              </a:ext>
            </a:extLst>
          </p:cNvPr>
          <p:cNvPicPr>
            <a:picLocks noChangeAspect="1"/>
          </p:cNvPicPr>
          <p:nvPr/>
        </p:nvPicPr>
        <p:blipFill>
          <a:blip r:embed="rId2"/>
          <a:stretch>
            <a:fillRect/>
          </a:stretch>
        </p:blipFill>
        <p:spPr>
          <a:xfrm>
            <a:off x="3788410" y="3381379"/>
            <a:ext cx="16807180" cy="10063122"/>
          </a:xfrm>
          <a:prstGeom prst="rect">
            <a:avLst/>
          </a:prstGeom>
        </p:spPr>
      </p:pic>
    </p:spTree>
    <p:extLst>
      <p:ext uri="{BB962C8B-B14F-4D97-AF65-F5344CB8AC3E}">
        <p14:creationId xmlns:p14="http://schemas.microsoft.com/office/powerpoint/2010/main" val="6816213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060421D-0E12-8EB5-8B2C-8DD6A992B747}"/>
              </a:ext>
            </a:extLst>
          </p:cNvPr>
          <p:cNvSpPr>
            <a:spLocks noGrp="1"/>
          </p:cNvSpPr>
          <p:nvPr>
            <p:ph type="title" idx="4294967295"/>
          </p:nvPr>
        </p:nvSpPr>
        <p:spPr>
          <a:xfrm>
            <a:off x="365760" y="1187450"/>
            <a:ext cx="19384963" cy="2651125"/>
          </a:xfrm>
        </p:spPr>
        <p:txBody>
          <a:bodyPr>
            <a:normAutofit/>
          </a:bodyPr>
          <a:lstStyle/>
          <a:p>
            <a:r>
              <a:rPr lang="pl-PL" sz="9600" dirty="0" err="1"/>
              <a:t>Grammarly</a:t>
            </a:r>
            <a:r>
              <a:rPr lang="pl-PL" sz="9600" dirty="0"/>
              <a:t> Premium</a:t>
            </a:r>
            <a:endParaRPr lang="pl-PL" dirty="0"/>
          </a:p>
        </p:txBody>
      </p:sp>
      <p:sp>
        <p:nvSpPr>
          <p:cNvPr id="3" name="Symbol zastępczy zawartości 2">
            <a:extLst>
              <a:ext uri="{FF2B5EF4-FFF2-40B4-BE49-F238E27FC236}">
                <a16:creationId xmlns:a16="http://schemas.microsoft.com/office/drawing/2014/main" id="{E39DCBB5-7AA0-119F-C8EA-B4CEFEA6A0A9}"/>
              </a:ext>
            </a:extLst>
          </p:cNvPr>
          <p:cNvSpPr>
            <a:spLocks noGrp="1"/>
          </p:cNvSpPr>
          <p:nvPr>
            <p:ph idx="4294967295"/>
          </p:nvPr>
        </p:nvSpPr>
        <p:spPr>
          <a:xfrm>
            <a:off x="744728" y="4051173"/>
            <a:ext cx="22572472" cy="8128000"/>
          </a:xfrm>
        </p:spPr>
        <p:txBody>
          <a:bodyPr>
            <a:normAutofit/>
          </a:bodyPr>
          <a:lstStyle/>
          <a:p>
            <a:r>
              <a:rPr lang="en-US" dirty="0"/>
              <a:t>Grammarly Premium can provide you with very helpful feedback on your text. Grammarly Premium will correct errors regarding the use of the passive side, as well as catching classic errors in word choice. </a:t>
            </a:r>
          </a:p>
          <a:p>
            <a:r>
              <a:rPr lang="en-US" dirty="0"/>
              <a:t>It can also help with inconsistencies, such as the dilemma between the use of "e-mail" and "email" or "USA" and "U.S.A."</a:t>
            </a:r>
          </a:p>
          <a:p>
            <a:r>
              <a:rPr lang="en-US" dirty="0"/>
              <a:t>It can help when you want to adjust the style of your text (formal or informal). This is particularly useful if you are writing to a wide audience, from business people to friends and family. The </a:t>
            </a:r>
            <a:r>
              <a:rPr lang="en-US" dirty="0" err="1"/>
              <a:t>programme</a:t>
            </a:r>
            <a:r>
              <a:rPr lang="en-US" dirty="0"/>
              <a:t> will carefully </a:t>
            </a:r>
            <a:r>
              <a:rPr lang="en-US" dirty="0" err="1"/>
              <a:t>analyse</a:t>
            </a:r>
            <a:r>
              <a:rPr lang="en-US" dirty="0"/>
              <a:t> your vocabulary and suggest the best solution.</a:t>
            </a:r>
            <a:endParaRPr lang="pl-PL" dirty="0"/>
          </a:p>
        </p:txBody>
      </p:sp>
    </p:spTree>
    <p:extLst>
      <p:ext uri="{BB962C8B-B14F-4D97-AF65-F5344CB8AC3E}">
        <p14:creationId xmlns:p14="http://schemas.microsoft.com/office/powerpoint/2010/main" val="12213845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BDBC4BA-9749-B215-49C8-8604C9BAD9A1}"/>
              </a:ext>
            </a:extLst>
          </p:cNvPr>
          <p:cNvSpPr>
            <a:spLocks noGrp="1"/>
          </p:cNvSpPr>
          <p:nvPr>
            <p:ph type="title" idx="4294967295"/>
          </p:nvPr>
        </p:nvSpPr>
        <p:spPr>
          <a:xfrm>
            <a:off x="676656" y="1295399"/>
            <a:ext cx="19384963" cy="2651125"/>
          </a:xfrm>
        </p:spPr>
        <p:txBody>
          <a:bodyPr/>
          <a:lstStyle/>
          <a:p>
            <a:r>
              <a:rPr lang="pl-PL" dirty="0" err="1"/>
              <a:t>Grammarly</a:t>
            </a:r>
            <a:r>
              <a:rPr lang="pl-PL" dirty="0"/>
              <a:t> - </a:t>
            </a:r>
            <a:r>
              <a:rPr lang="pl-PL" dirty="0" err="1"/>
              <a:t>functions</a:t>
            </a:r>
            <a:endParaRPr lang="pl-PL" dirty="0"/>
          </a:p>
        </p:txBody>
      </p:sp>
      <p:sp>
        <p:nvSpPr>
          <p:cNvPr id="3" name="Symbol zastępczy zawartości 2">
            <a:extLst>
              <a:ext uri="{FF2B5EF4-FFF2-40B4-BE49-F238E27FC236}">
                <a16:creationId xmlns:a16="http://schemas.microsoft.com/office/drawing/2014/main" id="{80961ED6-3F5E-8C32-0DEB-503F2D29757C}"/>
              </a:ext>
            </a:extLst>
          </p:cNvPr>
          <p:cNvSpPr>
            <a:spLocks noGrp="1"/>
          </p:cNvSpPr>
          <p:nvPr>
            <p:ph idx="4294967295"/>
          </p:nvPr>
        </p:nvSpPr>
        <p:spPr>
          <a:xfrm>
            <a:off x="164592" y="4160901"/>
            <a:ext cx="11633200" cy="8128000"/>
          </a:xfrm>
        </p:spPr>
        <p:txBody>
          <a:bodyPr>
            <a:normAutofit/>
          </a:bodyPr>
          <a:lstStyle/>
          <a:p>
            <a:r>
              <a:rPr lang="en-US" dirty="0"/>
              <a:t>When we start writing something (whether an email message or a post on FB), we will see the Grammarly icon in the text window. As you type, Grammarly will check everything in real time and highlight any mistakes. You will also see a message with the number of mistakes you have made.</a:t>
            </a:r>
            <a:endParaRPr lang="pl-PL" dirty="0"/>
          </a:p>
        </p:txBody>
      </p:sp>
      <p:pic>
        <p:nvPicPr>
          <p:cNvPr id="4" name="Obraz 3" descr="Obraz zawierający tekst&#10;&#10;Opis wygenerowany automatycznie">
            <a:extLst>
              <a:ext uri="{FF2B5EF4-FFF2-40B4-BE49-F238E27FC236}">
                <a16:creationId xmlns:a16="http://schemas.microsoft.com/office/drawing/2014/main" id="{87D078AA-5EBB-FDC9-9275-AB25AFC33AB7}"/>
              </a:ext>
            </a:extLst>
          </p:cNvPr>
          <p:cNvPicPr>
            <a:picLocks noChangeAspect="1"/>
          </p:cNvPicPr>
          <p:nvPr/>
        </p:nvPicPr>
        <p:blipFill>
          <a:blip r:embed="rId2"/>
          <a:stretch>
            <a:fillRect/>
          </a:stretch>
        </p:blipFill>
        <p:spPr>
          <a:xfrm>
            <a:off x="14935200" y="6070465"/>
            <a:ext cx="8376776" cy="6350136"/>
          </a:xfrm>
          <a:prstGeom prst="rect">
            <a:avLst/>
          </a:prstGeom>
          <a:noFill/>
        </p:spPr>
      </p:pic>
    </p:spTree>
    <p:extLst>
      <p:ext uri="{BB962C8B-B14F-4D97-AF65-F5344CB8AC3E}">
        <p14:creationId xmlns:p14="http://schemas.microsoft.com/office/powerpoint/2010/main" val="39387562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81EEC93-42BE-5C94-083D-3F2EB13F6F57}"/>
              </a:ext>
            </a:extLst>
          </p:cNvPr>
          <p:cNvSpPr>
            <a:spLocks noGrp="1"/>
          </p:cNvSpPr>
          <p:nvPr>
            <p:ph type="title" idx="4294967295"/>
          </p:nvPr>
        </p:nvSpPr>
        <p:spPr>
          <a:xfrm>
            <a:off x="413866" y="1373055"/>
            <a:ext cx="19384963" cy="2651125"/>
          </a:xfrm>
        </p:spPr>
        <p:txBody>
          <a:bodyPr/>
          <a:lstStyle/>
          <a:p>
            <a:r>
              <a:rPr lang="pl-PL" dirty="0" err="1"/>
              <a:t>Grammarly</a:t>
            </a:r>
            <a:r>
              <a:rPr lang="pl-PL" dirty="0"/>
              <a:t> - </a:t>
            </a:r>
            <a:r>
              <a:rPr lang="pl-PL" dirty="0" err="1"/>
              <a:t>functions</a:t>
            </a:r>
            <a:endParaRPr lang="pl-PL" dirty="0"/>
          </a:p>
        </p:txBody>
      </p:sp>
      <p:sp>
        <p:nvSpPr>
          <p:cNvPr id="3" name="Symbol zastępczy zawartości 2">
            <a:extLst>
              <a:ext uri="{FF2B5EF4-FFF2-40B4-BE49-F238E27FC236}">
                <a16:creationId xmlns:a16="http://schemas.microsoft.com/office/drawing/2014/main" id="{1E5FDA44-636B-51E7-35DE-F99F17A8ADF4}"/>
              </a:ext>
            </a:extLst>
          </p:cNvPr>
          <p:cNvSpPr>
            <a:spLocks noGrp="1"/>
          </p:cNvSpPr>
          <p:nvPr>
            <p:ph idx="4294967295"/>
          </p:nvPr>
        </p:nvSpPr>
        <p:spPr>
          <a:xfrm>
            <a:off x="413866" y="4102989"/>
            <a:ext cx="12331700" cy="8128000"/>
          </a:xfrm>
        </p:spPr>
        <p:txBody>
          <a:bodyPr>
            <a:normAutofit/>
          </a:bodyPr>
          <a:lstStyle/>
          <a:p>
            <a:r>
              <a:rPr lang="en-US" dirty="0"/>
              <a:t>When we click on the underline, we will be presented with the correct spelling/correction of the error suggested by Grammarly. Simply click on the correct word and the incorrect word will be replaced by the correct word.</a:t>
            </a:r>
          </a:p>
          <a:p>
            <a:r>
              <a:rPr lang="en-US" dirty="0"/>
              <a:t>The Grammarly's suggestion can also be rejected, and you can also add it to the dictionary if it is not a typo</a:t>
            </a:r>
            <a:endParaRPr lang="pl-PL" dirty="0"/>
          </a:p>
        </p:txBody>
      </p:sp>
      <p:pic>
        <p:nvPicPr>
          <p:cNvPr id="4" name="Obraz 3">
            <a:extLst>
              <a:ext uri="{FF2B5EF4-FFF2-40B4-BE49-F238E27FC236}">
                <a16:creationId xmlns:a16="http://schemas.microsoft.com/office/drawing/2014/main" id="{D27CD28E-10CC-FCC6-52FD-2DE54A91E1E2}"/>
              </a:ext>
            </a:extLst>
          </p:cNvPr>
          <p:cNvPicPr>
            <a:picLocks noChangeAspect="1"/>
          </p:cNvPicPr>
          <p:nvPr/>
        </p:nvPicPr>
        <p:blipFill>
          <a:blip r:embed="rId2"/>
          <a:stretch>
            <a:fillRect/>
          </a:stretch>
        </p:blipFill>
        <p:spPr>
          <a:xfrm>
            <a:off x="15297150" y="3392934"/>
            <a:ext cx="8189140" cy="6088518"/>
          </a:xfrm>
          <a:prstGeom prst="rect">
            <a:avLst/>
          </a:prstGeom>
        </p:spPr>
      </p:pic>
      <p:pic>
        <p:nvPicPr>
          <p:cNvPr id="5" name="Obraz 4">
            <a:extLst>
              <a:ext uri="{FF2B5EF4-FFF2-40B4-BE49-F238E27FC236}">
                <a16:creationId xmlns:a16="http://schemas.microsoft.com/office/drawing/2014/main" id="{48B4CEA9-E590-2259-13DC-89DACE75B6E4}"/>
              </a:ext>
            </a:extLst>
          </p:cNvPr>
          <p:cNvPicPr>
            <a:picLocks noChangeAspect="1"/>
          </p:cNvPicPr>
          <p:nvPr/>
        </p:nvPicPr>
        <p:blipFill rotWithShape="1">
          <a:blip r:embed="rId3"/>
          <a:srcRect t="29067"/>
          <a:stretch/>
        </p:blipFill>
        <p:spPr>
          <a:xfrm>
            <a:off x="13830197" y="9899680"/>
            <a:ext cx="9868106" cy="3086067"/>
          </a:xfrm>
          <a:prstGeom prst="rect">
            <a:avLst/>
          </a:prstGeom>
        </p:spPr>
      </p:pic>
      <p:sp>
        <p:nvSpPr>
          <p:cNvPr id="6" name="Prostokąt: zaokrąglone rogi 5">
            <a:extLst>
              <a:ext uri="{FF2B5EF4-FFF2-40B4-BE49-F238E27FC236}">
                <a16:creationId xmlns:a16="http://schemas.microsoft.com/office/drawing/2014/main" id="{BC303588-3E4B-2BFB-3930-7E628912E9E0}"/>
              </a:ext>
            </a:extLst>
          </p:cNvPr>
          <p:cNvSpPr/>
          <p:nvPr/>
        </p:nvSpPr>
        <p:spPr>
          <a:xfrm>
            <a:off x="17009110" y="6036822"/>
            <a:ext cx="2231390" cy="708660"/>
          </a:xfrm>
          <a:prstGeom prst="round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3600" kern="1200">
                <a:solidFill>
                  <a:schemeClr val="lt1"/>
                </a:solidFill>
                <a:latin typeface="+mn-lt"/>
                <a:ea typeface="+mn-ea"/>
                <a:cs typeface="+mn-cs"/>
              </a:defRPr>
            </a:lvl1pPr>
            <a:lvl2pPr marL="914400" algn="l" defTabSz="914400" rtl="0" eaLnBrk="1" latinLnBrk="0" hangingPunct="1">
              <a:defRPr sz="3600" kern="1200">
                <a:solidFill>
                  <a:schemeClr val="lt1"/>
                </a:solidFill>
                <a:latin typeface="+mn-lt"/>
                <a:ea typeface="+mn-ea"/>
                <a:cs typeface="+mn-cs"/>
              </a:defRPr>
            </a:lvl2pPr>
            <a:lvl3pPr marL="1828800" algn="l" defTabSz="914400" rtl="0" eaLnBrk="1" latinLnBrk="0" hangingPunct="1">
              <a:defRPr sz="3600" kern="1200">
                <a:solidFill>
                  <a:schemeClr val="lt1"/>
                </a:solidFill>
                <a:latin typeface="+mn-lt"/>
                <a:ea typeface="+mn-ea"/>
                <a:cs typeface="+mn-cs"/>
              </a:defRPr>
            </a:lvl3pPr>
            <a:lvl4pPr marL="2743200" algn="l" defTabSz="914400" rtl="0" eaLnBrk="1" latinLnBrk="0" hangingPunct="1">
              <a:defRPr sz="3600" kern="1200">
                <a:solidFill>
                  <a:schemeClr val="lt1"/>
                </a:solidFill>
                <a:latin typeface="+mn-lt"/>
                <a:ea typeface="+mn-ea"/>
                <a:cs typeface="+mn-cs"/>
              </a:defRPr>
            </a:lvl4pPr>
            <a:lvl5pPr marL="3657600" algn="l" defTabSz="914400" rtl="0" eaLnBrk="1" latinLnBrk="0" hangingPunct="1">
              <a:defRPr sz="3600" kern="1200">
                <a:solidFill>
                  <a:schemeClr val="lt1"/>
                </a:solidFill>
                <a:latin typeface="+mn-lt"/>
                <a:ea typeface="+mn-ea"/>
                <a:cs typeface="+mn-cs"/>
              </a:defRPr>
            </a:lvl5pPr>
            <a:lvl6pPr marL="4572000" algn="l" defTabSz="914400" rtl="0" eaLnBrk="1" latinLnBrk="0" hangingPunct="1">
              <a:defRPr sz="3600" kern="1200">
                <a:solidFill>
                  <a:schemeClr val="lt1"/>
                </a:solidFill>
                <a:latin typeface="+mn-lt"/>
                <a:ea typeface="+mn-ea"/>
                <a:cs typeface="+mn-cs"/>
              </a:defRPr>
            </a:lvl6pPr>
            <a:lvl7pPr marL="5486400" algn="l" defTabSz="914400" rtl="0" eaLnBrk="1" latinLnBrk="0" hangingPunct="1">
              <a:defRPr sz="3600" kern="1200">
                <a:solidFill>
                  <a:schemeClr val="lt1"/>
                </a:solidFill>
                <a:latin typeface="+mn-lt"/>
                <a:ea typeface="+mn-ea"/>
                <a:cs typeface="+mn-cs"/>
              </a:defRPr>
            </a:lvl7pPr>
            <a:lvl8pPr marL="6400800" algn="l" defTabSz="914400" rtl="0" eaLnBrk="1" latinLnBrk="0" hangingPunct="1">
              <a:defRPr sz="3600" kern="1200">
                <a:solidFill>
                  <a:schemeClr val="lt1"/>
                </a:solidFill>
                <a:latin typeface="+mn-lt"/>
                <a:ea typeface="+mn-ea"/>
                <a:cs typeface="+mn-cs"/>
              </a:defRPr>
            </a:lvl8pPr>
            <a:lvl9pPr marL="7315200" algn="l" defTabSz="914400" rtl="0" eaLnBrk="1" latinLnBrk="0" hangingPunct="1">
              <a:defRPr sz="3600" kern="1200">
                <a:solidFill>
                  <a:schemeClr val="lt1"/>
                </a:solidFill>
                <a:latin typeface="+mn-lt"/>
                <a:ea typeface="+mn-ea"/>
                <a:cs typeface="+mn-cs"/>
              </a:defRPr>
            </a:lvl9pPr>
          </a:lstStyle>
          <a:p>
            <a:pPr algn="ctr"/>
            <a:endParaRPr lang="pl-PL"/>
          </a:p>
        </p:txBody>
      </p:sp>
      <p:sp>
        <p:nvSpPr>
          <p:cNvPr id="7" name="Prostokąt: zaokrąglone rogi 6">
            <a:extLst>
              <a:ext uri="{FF2B5EF4-FFF2-40B4-BE49-F238E27FC236}">
                <a16:creationId xmlns:a16="http://schemas.microsoft.com/office/drawing/2014/main" id="{BC303588-3E4B-2BFB-3930-7E628912E9E0}"/>
              </a:ext>
            </a:extLst>
          </p:cNvPr>
          <p:cNvSpPr/>
          <p:nvPr/>
        </p:nvSpPr>
        <p:spPr>
          <a:xfrm>
            <a:off x="15999460" y="11049000"/>
            <a:ext cx="1164590" cy="670560"/>
          </a:xfrm>
          <a:prstGeom prst="round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3600" kern="1200">
                <a:solidFill>
                  <a:schemeClr val="lt1"/>
                </a:solidFill>
                <a:latin typeface="+mn-lt"/>
                <a:ea typeface="+mn-ea"/>
                <a:cs typeface="+mn-cs"/>
              </a:defRPr>
            </a:lvl1pPr>
            <a:lvl2pPr marL="914400" algn="l" defTabSz="914400" rtl="0" eaLnBrk="1" latinLnBrk="0" hangingPunct="1">
              <a:defRPr sz="3600" kern="1200">
                <a:solidFill>
                  <a:schemeClr val="lt1"/>
                </a:solidFill>
                <a:latin typeface="+mn-lt"/>
                <a:ea typeface="+mn-ea"/>
                <a:cs typeface="+mn-cs"/>
              </a:defRPr>
            </a:lvl2pPr>
            <a:lvl3pPr marL="1828800" algn="l" defTabSz="914400" rtl="0" eaLnBrk="1" latinLnBrk="0" hangingPunct="1">
              <a:defRPr sz="3600" kern="1200">
                <a:solidFill>
                  <a:schemeClr val="lt1"/>
                </a:solidFill>
                <a:latin typeface="+mn-lt"/>
                <a:ea typeface="+mn-ea"/>
                <a:cs typeface="+mn-cs"/>
              </a:defRPr>
            </a:lvl3pPr>
            <a:lvl4pPr marL="2743200" algn="l" defTabSz="914400" rtl="0" eaLnBrk="1" latinLnBrk="0" hangingPunct="1">
              <a:defRPr sz="3600" kern="1200">
                <a:solidFill>
                  <a:schemeClr val="lt1"/>
                </a:solidFill>
                <a:latin typeface="+mn-lt"/>
                <a:ea typeface="+mn-ea"/>
                <a:cs typeface="+mn-cs"/>
              </a:defRPr>
            </a:lvl4pPr>
            <a:lvl5pPr marL="3657600" algn="l" defTabSz="914400" rtl="0" eaLnBrk="1" latinLnBrk="0" hangingPunct="1">
              <a:defRPr sz="3600" kern="1200">
                <a:solidFill>
                  <a:schemeClr val="lt1"/>
                </a:solidFill>
                <a:latin typeface="+mn-lt"/>
                <a:ea typeface="+mn-ea"/>
                <a:cs typeface="+mn-cs"/>
              </a:defRPr>
            </a:lvl5pPr>
            <a:lvl6pPr marL="4572000" algn="l" defTabSz="914400" rtl="0" eaLnBrk="1" latinLnBrk="0" hangingPunct="1">
              <a:defRPr sz="3600" kern="1200">
                <a:solidFill>
                  <a:schemeClr val="lt1"/>
                </a:solidFill>
                <a:latin typeface="+mn-lt"/>
                <a:ea typeface="+mn-ea"/>
                <a:cs typeface="+mn-cs"/>
              </a:defRPr>
            </a:lvl6pPr>
            <a:lvl7pPr marL="5486400" algn="l" defTabSz="914400" rtl="0" eaLnBrk="1" latinLnBrk="0" hangingPunct="1">
              <a:defRPr sz="3600" kern="1200">
                <a:solidFill>
                  <a:schemeClr val="lt1"/>
                </a:solidFill>
                <a:latin typeface="+mn-lt"/>
                <a:ea typeface="+mn-ea"/>
                <a:cs typeface="+mn-cs"/>
              </a:defRPr>
            </a:lvl7pPr>
            <a:lvl8pPr marL="6400800" algn="l" defTabSz="914400" rtl="0" eaLnBrk="1" latinLnBrk="0" hangingPunct="1">
              <a:defRPr sz="3600" kern="1200">
                <a:solidFill>
                  <a:schemeClr val="lt1"/>
                </a:solidFill>
                <a:latin typeface="+mn-lt"/>
                <a:ea typeface="+mn-ea"/>
                <a:cs typeface="+mn-cs"/>
              </a:defRPr>
            </a:lvl8pPr>
            <a:lvl9pPr marL="7315200" algn="l" defTabSz="914400" rtl="0" eaLnBrk="1" latinLnBrk="0" hangingPunct="1">
              <a:defRPr sz="3600" kern="1200">
                <a:solidFill>
                  <a:schemeClr val="lt1"/>
                </a:solidFill>
                <a:latin typeface="+mn-lt"/>
                <a:ea typeface="+mn-ea"/>
                <a:cs typeface="+mn-cs"/>
              </a:defRPr>
            </a:lvl9pPr>
          </a:lstStyle>
          <a:p>
            <a:pPr algn="ctr"/>
            <a:endParaRPr lang="pl-PL"/>
          </a:p>
        </p:txBody>
      </p:sp>
    </p:spTree>
    <p:extLst>
      <p:ext uri="{BB962C8B-B14F-4D97-AF65-F5344CB8AC3E}">
        <p14:creationId xmlns:p14="http://schemas.microsoft.com/office/powerpoint/2010/main" val="17362723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3BDC6D7-1DE6-5D26-2278-DE6FC2F2E817}"/>
              </a:ext>
            </a:extLst>
          </p:cNvPr>
          <p:cNvSpPr>
            <a:spLocks noGrp="1"/>
          </p:cNvSpPr>
          <p:nvPr>
            <p:ph type="title" idx="4294967295"/>
          </p:nvPr>
        </p:nvSpPr>
        <p:spPr>
          <a:xfrm>
            <a:off x="493776" y="1848624"/>
            <a:ext cx="19384963" cy="2651125"/>
          </a:xfrm>
        </p:spPr>
        <p:txBody>
          <a:bodyPr/>
          <a:lstStyle/>
          <a:p>
            <a:r>
              <a:rPr lang="pl-PL" dirty="0" err="1"/>
              <a:t>Grammarly</a:t>
            </a:r>
            <a:r>
              <a:rPr lang="pl-PL" dirty="0"/>
              <a:t> - </a:t>
            </a:r>
            <a:r>
              <a:rPr lang="pl-PL" dirty="0" err="1"/>
              <a:t>functions</a:t>
            </a:r>
            <a:endParaRPr lang="pl-PL" dirty="0"/>
          </a:p>
        </p:txBody>
      </p:sp>
      <p:sp>
        <p:nvSpPr>
          <p:cNvPr id="3" name="Symbol zastępczy zawartości 2">
            <a:extLst>
              <a:ext uri="{FF2B5EF4-FFF2-40B4-BE49-F238E27FC236}">
                <a16:creationId xmlns:a16="http://schemas.microsoft.com/office/drawing/2014/main" id="{BAFEDA15-1E46-F29F-A40C-6EDAD182326C}"/>
              </a:ext>
            </a:extLst>
          </p:cNvPr>
          <p:cNvSpPr>
            <a:spLocks noGrp="1"/>
          </p:cNvSpPr>
          <p:nvPr>
            <p:ph idx="4294967295"/>
          </p:nvPr>
        </p:nvSpPr>
        <p:spPr>
          <a:xfrm>
            <a:off x="219456" y="5166741"/>
            <a:ext cx="12547600" cy="8128000"/>
          </a:xfrm>
        </p:spPr>
        <p:txBody>
          <a:bodyPr/>
          <a:lstStyle/>
          <a:p>
            <a:r>
              <a:rPr lang="en-US" sz="5400" dirty="0"/>
              <a:t>In addition to correcting spelling errors, Grammarly can indicate whether a space is needed in the text, for example.</a:t>
            </a:r>
          </a:p>
          <a:p>
            <a:endParaRPr lang="pl-PL" dirty="0"/>
          </a:p>
        </p:txBody>
      </p:sp>
      <p:pic>
        <p:nvPicPr>
          <p:cNvPr id="4" name="Obraz 3">
            <a:extLst>
              <a:ext uri="{FF2B5EF4-FFF2-40B4-BE49-F238E27FC236}">
                <a16:creationId xmlns:a16="http://schemas.microsoft.com/office/drawing/2014/main" id="{61B46B14-8B9D-5803-6E15-E1E3F76696E0}"/>
              </a:ext>
            </a:extLst>
          </p:cNvPr>
          <p:cNvPicPr>
            <a:picLocks noChangeAspect="1"/>
          </p:cNvPicPr>
          <p:nvPr/>
        </p:nvPicPr>
        <p:blipFill>
          <a:blip r:embed="rId2"/>
          <a:stretch>
            <a:fillRect/>
          </a:stretch>
        </p:blipFill>
        <p:spPr>
          <a:xfrm>
            <a:off x="13696950" y="5379661"/>
            <a:ext cx="9883171" cy="7288590"/>
          </a:xfrm>
          <a:prstGeom prst="rect">
            <a:avLst/>
          </a:prstGeom>
        </p:spPr>
      </p:pic>
      <p:sp>
        <p:nvSpPr>
          <p:cNvPr id="5" name="Prostokąt: zaokrąglone rogi 4">
            <a:extLst>
              <a:ext uri="{FF2B5EF4-FFF2-40B4-BE49-F238E27FC236}">
                <a16:creationId xmlns:a16="http://schemas.microsoft.com/office/drawing/2014/main" id="{BC303588-3E4B-2BFB-3930-7E628912E9E0}"/>
              </a:ext>
            </a:extLst>
          </p:cNvPr>
          <p:cNvSpPr/>
          <p:nvPr/>
        </p:nvSpPr>
        <p:spPr>
          <a:xfrm>
            <a:off x="14732000" y="9364771"/>
            <a:ext cx="3759200" cy="1349158"/>
          </a:xfrm>
          <a:prstGeom prst="round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3600" kern="1200">
                <a:solidFill>
                  <a:schemeClr val="lt1"/>
                </a:solidFill>
                <a:latin typeface="+mn-lt"/>
                <a:ea typeface="+mn-ea"/>
                <a:cs typeface="+mn-cs"/>
              </a:defRPr>
            </a:lvl1pPr>
            <a:lvl2pPr marL="914400" algn="l" defTabSz="914400" rtl="0" eaLnBrk="1" latinLnBrk="0" hangingPunct="1">
              <a:defRPr sz="3600" kern="1200">
                <a:solidFill>
                  <a:schemeClr val="lt1"/>
                </a:solidFill>
                <a:latin typeface="+mn-lt"/>
                <a:ea typeface="+mn-ea"/>
                <a:cs typeface="+mn-cs"/>
              </a:defRPr>
            </a:lvl2pPr>
            <a:lvl3pPr marL="1828800" algn="l" defTabSz="914400" rtl="0" eaLnBrk="1" latinLnBrk="0" hangingPunct="1">
              <a:defRPr sz="3600" kern="1200">
                <a:solidFill>
                  <a:schemeClr val="lt1"/>
                </a:solidFill>
                <a:latin typeface="+mn-lt"/>
                <a:ea typeface="+mn-ea"/>
                <a:cs typeface="+mn-cs"/>
              </a:defRPr>
            </a:lvl3pPr>
            <a:lvl4pPr marL="2743200" algn="l" defTabSz="914400" rtl="0" eaLnBrk="1" latinLnBrk="0" hangingPunct="1">
              <a:defRPr sz="3600" kern="1200">
                <a:solidFill>
                  <a:schemeClr val="lt1"/>
                </a:solidFill>
                <a:latin typeface="+mn-lt"/>
                <a:ea typeface="+mn-ea"/>
                <a:cs typeface="+mn-cs"/>
              </a:defRPr>
            </a:lvl4pPr>
            <a:lvl5pPr marL="3657600" algn="l" defTabSz="914400" rtl="0" eaLnBrk="1" latinLnBrk="0" hangingPunct="1">
              <a:defRPr sz="3600" kern="1200">
                <a:solidFill>
                  <a:schemeClr val="lt1"/>
                </a:solidFill>
                <a:latin typeface="+mn-lt"/>
                <a:ea typeface="+mn-ea"/>
                <a:cs typeface="+mn-cs"/>
              </a:defRPr>
            </a:lvl5pPr>
            <a:lvl6pPr marL="4572000" algn="l" defTabSz="914400" rtl="0" eaLnBrk="1" latinLnBrk="0" hangingPunct="1">
              <a:defRPr sz="3600" kern="1200">
                <a:solidFill>
                  <a:schemeClr val="lt1"/>
                </a:solidFill>
                <a:latin typeface="+mn-lt"/>
                <a:ea typeface="+mn-ea"/>
                <a:cs typeface="+mn-cs"/>
              </a:defRPr>
            </a:lvl6pPr>
            <a:lvl7pPr marL="5486400" algn="l" defTabSz="914400" rtl="0" eaLnBrk="1" latinLnBrk="0" hangingPunct="1">
              <a:defRPr sz="3600" kern="1200">
                <a:solidFill>
                  <a:schemeClr val="lt1"/>
                </a:solidFill>
                <a:latin typeface="+mn-lt"/>
                <a:ea typeface="+mn-ea"/>
                <a:cs typeface="+mn-cs"/>
              </a:defRPr>
            </a:lvl7pPr>
            <a:lvl8pPr marL="6400800" algn="l" defTabSz="914400" rtl="0" eaLnBrk="1" latinLnBrk="0" hangingPunct="1">
              <a:defRPr sz="3600" kern="1200">
                <a:solidFill>
                  <a:schemeClr val="lt1"/>
                </a:solidFill>
                <a:latin typeface="+mn-lt"/>
                <a:ea typeface="+mn-ea"/>
                <a:cs typeface="+mn-cs"/>
              </a:defRPr>
            </a:lvl8pPr>
            <a:lvl9pPr marL="7315200" algn="l" defTabSz="914400" rtl="0" eaLnBrk="1" latinLnBrk="0" hangingPunct="1">
              <a:defRPr sz="3600" kern="1200">
                <a:solidFill>
                  <a:schemeClr val="lt1"/>
                </a:solidFill>
                <a:latin typeface="+mn-lt"/>
                <a:ea typeface="+mn-ea"/>
                <a:cs typeface="+mn-cs"/>
              </a:defRPr>
            </a:lvl9pPr>
          </a:lstStyle>
          <a:p>
            <a:pPr algn="ctr"/>
            <a:endParaRPr lang="pl-PL"/>
          </a:p>
        </p:txBody>
      </p:sp>
    </p:spTree>
    <p:extLst>
      <p:ext uri="{BB962C8B-B14F-4D97-AF65-F5344CB8AC3E}">
        <p14:creationId xmlns:p14="http://schemas.microsoft.com/office/powerpoint/2010/main" val="23190694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D671C9E-AA88-C2EC-0F92-A4D3C492E54A}"/>
              </a:ext>
            </a:extLst>
          </p:cNvPr>
          <p:cNvSpPr>
            <a:spLocks noGrp="1"/>
          </p:cNvSpPr>
          <p:nvPr>
            <p:ph type="title" idx="4294967295"/>
          </p:nvPr>
        </p:nvSpPr>
        <p:spPr>
          <a:xfrm>
            <a:off x="566928" y="1379540"/>
            <a:ext cx="19384963" cy="2651125"/>
          </a:xfrm>
        </p:spPr>
        <p:txBody>
          <a:bodyPr/>
          <a:lstStyle/>
          <a:p>
            <a:r>
              <a:rPr lang="pl-PL" dirty="0" err="1"/>
              <a:t>Grammarly</a:t>
            </a:r>
            <a:r>
              <a:rPr lang="pl-PL" dirty="0"/>
              <a:t> - </a:t>
            </a:r>
            <a:r>
              <a:rPr lang="pl-PL" dirty="0" err="1"/>
              <a:t>functions</a:t>
            </a:r>
            <a:endParaRPr lang="pl-PL" dirty="0"/>
          </a:p>
        </p:txBody>
      </p:sp>
      <p:sp>
        <p:nvSpPr>
          <p:cNvPr id="3" name="Symbol zastępczy zawartości 2">
            <a:extLst>
              <a:ext uri="{FF2B5EF4-FFF2-40B4-BE49-F238E27FC236}">
                <a16:creationId xmlns:a16="http://schemas.microsoft.com/office/drawing/2014/main" id="{447940E7-37F8-250B-E115-EFAEC875B2C7}"/>
              </a:ext>
            </a:extLst>
          </p:cNvPr>
          <p:cNvSpPr>
            <a:spLocks noGrp="1"/>
          </p:cNvSpPr>
          <p:nvPr>
            <p:ph idx="4294967295"/>
          </p:nvPr>
        </p:nvSpPr>
        <p:spPr>
          <a:xfrm>
            <a:off x="2768600" y="3667125"/>
            <a:ext cx="21615400" cy="8128000"/>
          </a:xfrm>
        </p:spPr>
        <p:txBody>
          <a:bodyPr>
            <a:normAutofit/>
          </a:bodyPr>
          <a:lstStyle/>
          <a:p>
            <a:r>
              <a:rPr lang="en-US" sz="6000" dirty="0"/>
              <a:t>Grammarly displays definitions (option available after uploading the Grammarly plug-in to your web browser). Useful function for learning English</a:t>
            </a:r>
            <a:endParaRPr lang="pl-PL" sz="6000" dirty="0"/>
          </a:p>
        </p:txBody>
      </p:sp>
      <p:pic>
        <p:nvPicPr>
          <p:cNvPr id="4" name="Obraz 3">
            <a:extLst>
              <a:ext uri="{FF2B5EF4-FFF2-40B4-BE49-F238E27FC236}">
                <a16:creationId xmlns:a16="http://schemas.microsoft.com/office/drawing/2014/main" id="{F2B45E8E-E016-AABC-1749-89AA446034B7}"/>
              </a:ext>
            </a:extLst>
          </p:cNvPr>
          <p:cNvPicPr>
            <a:picLocks noChangeAspect="1"/>
          </p:cNvPicPr>
          <p:nvPr/>
        </p:nvPicPr>
        <p:blipFill>
          <a:blip r:embed="rId2"/>
          <a:stretch>
            <a:fillRect/>
          </a:stretch>
        </p:blipFill>
        <p:spPr>
          <a:xfrm>
            <a:off x="4465083" y="5998032"/>
            <a:ext cx="17701733" cy="6759115"/>
          </a:xfrm>
          <a:prstGeom prst="rect">
            <a:avLst/>
          </a:prstGeom>
        </p:spPr>
      </p:pic>
      <p:sp>
        <p:nvSpPr>
          <p:cNvPr id="5" name="Prostokąt: zaokrąglone rogi 4">
            <a:extLst>
              <a:ext uri="{FF2B5EF4-FFF2-40B4-BE49-F238E27FC236}">
                <a16:creationId xmlns:a16="http://schemas.microsoft.com/office/drawing/2014/main" id="{BC303588-3E4B-2BFB-3930-7E628912E9E0}"/>
              </a:ext>
            </a:extLst>
          </p:cNvPr>
          <p:cNvSpPr/>
          <p:nvPr/>
        </p:nvSpPr>
        <p:spPr>
          <a:xfrm>
            <a:off x="17381217" y="8441915"/>
            <a:ext cx="4785599" cy="2892836"/>
          </a:xfrm>
          <a:prstGeom prst="round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3600" kern="1200">
                <a:solidFill>
                  <a:schemeClr val="lt1"/>
                </a:solidFill>
                <a:latin typeface="+mn-lt"/>
                <a:ea typeface="+mn-ea"/>
                <a:cs typeface="+mn-cs"/>
              </a:defRPr>
            </a:lvl1pPr>
            <a:lvl2pPr marL="914400" algn="l" defTabSz="914400" rtl="0" eaLnBrk="1" latinLnBrk="0" hangingPunct="1">
              <a:defRPr sz="3600" kern="1200">
                <a:solidFill>
                  <a:schemeClr val="lt1"/>
                </a:solidFill>
                <a:latin typeface="+mn-lt"/>
                <a:ea typeface="+mn-ea"/>
                <a:cs typeface="+mn-cs"/>
              </a:defRPr>
            </a:lvl2pPr>
            <a:lvl3pPr marL="1828800" algn="l" defTabSz="914400" rtl="0" eaLnBrk="1" latinLnBrk="0" hangingPunct="1">
              <a:defRPr sz="3600" kern="1200">
                <a:solidFill>
                  <a:schemeClr val="lt1"/>
                </a:solidFill>
                <a:latin typeface="+mn-lt"/>
                <a:ea typeface="+mn-ea"/>
                <a:cs typeface="+mn-cs"/>
              </a:defRPr>
            </a:lvl3pPr>
            <a:lvl4pPr marL="2743200" algn="l" defTabSz="914400" rtl="0" eaLnBrk="1" latinLnBrk="0" hangingPunct="1">
              <a:defRPr sz="3600" kern="1200">
                <a:solidFill>
                  <a:schemeClr val="lt1"/>
                </a:solidFill>
                <a:latin typeface="+mn-lt"/>
                <a:ea typeface="+mn-ea"/>
                <a:cs typeface="+mn-cs"/>
              </a:defRPr>
            </a:lvl4pPr>
            <a:lvl5pPr marL="3657600" algn="l" defTabSz="914400" rtl="0" eaLnBrk="1" latinLnBrk="0" hangingPunct="1">
              <a:defRPr sz="3600" kern="1200">
                <a:solidFill>
                  <a:schemeClr val="lt1"/>
                </a:solidFill>
                <a:latin typeface="+mn-lt"/>
                <a:ea typeface="+mn-ea"/>
                <a:cs typeface="+mn-cs"/>
              </a:defRPr>
            </a:lvl5pPr>
            <a:lvl6pPr marL="4572000" algn="l" defTabSz="914400" rtl="0" eaLnBrk="1" latinLnBrk="0" hangingPunct="1">
              <a:defRPr sz="3600" kern="1200">
                <a:solidFill>
                  <a:schemeClr val="lt1"/>
                </a:solidFill>
                <a:latin typeface="+mn-lt"/>
                <a:ea typeface="+mn-ea"/>
                <a:cs typeface="+mn-cs"/>
              </a:defRPr>
            </a:lvl6pPr>
            <a:lvl7pPr marL="5486400" algn="l" defTabSz="914400" rtl="0" eaLnBrk="1" latinLnBrk="0" hangingPunct="1">
              <a:defRPr sz="3600" kern="1200">
                <a:solidFill>
                  <a:schemeClr val="lt1"/>
                </a:solidFill>
                <a:latin typeface="+mn-lt"/>
                <a:ea typeface="+mn-ea"/>
                <a:cs typeface="+mn-cs"/>
              </a:defRPr>
            </a:lvl7pPr>
            <a:lvl8pPr marL="6400800" algn="l" defTabSz="914400" rtl="0" eaLnBrk="1" latinLnBrk="0" hangingPunct="1">
              <a:defRPr sz="3600" kern="1200">
                <a:solidFill>
                  <a:schemeClr val="lt1"/>
                </a:solidFill>
                <a:latin typeface="+mn-lt"/>
                <a:ea typeface="+mn-ea"/>
                <a:cs typeface="+mn-cs"/>
              </a:defRPr>
            </a:lvl8pPr>
            <a:lvl9pPr marL="7315200" algn="l" defTabSz="914400" rtl="0" eaLnBrk="1" latinLnBrk="0" hangingPunct="1">
              <a:defRPr sz="3600" kern="1200">
                <a:solidFill>
                  <a:schemeClr val="lt1"/>
                </a:solidFill>
                <a:latin typeface="+mn-lt"/>
                <a:ea typeface="+mn-ea"/>
                <a:cs typeface="+mn-cs"/>
              </a:defRPr>
            </a:lvl9pPr>
          </a:lstStyle>
          <a:p>
            <a:pPr algn="ctr"/>
            <a:endParaRPr lang="pl-PL"/>
          </a:p>
        </p:txBody>
      </p:sp>
    </p:spTree>
    <p:extLst>
      <p:ext uri="{BB962C8B-B14F-4D97-AF65-F5344CB8AC3E}">
        <p14:creationId xmlns:p14="http://schemas.microsoft.com/office/powerpoint/2010/main" val="15960305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5E50D2B-615C-A5AE-69CE-CE9A1F99F99E}"/>
              </a:ext>
            </a:extLst>
          </p:cNvPr>
          <p:cNvSpPr>
            <a:spLocks noGrp="1"/>
          </p:cNvSpPr>
          <p:nvPr>
            <p:ph type="title" idx="4294967295"/>
          </p:nvPr>
        </p:nvSpPr>
        <p:spPr>
          <a:xfrm>
            <a:off x="621792" y="1041146"/>
            <a:ext cx="19384963" cy="2651125"/>
          </a:xfrm>
        </p:spPr>
        <p:txBody>
          <a:bodyPr/>
          <a:lstStyle/>
          <a:p>
            <a:r>
              <a:rPr lang="pl-PL" dirty="0" err="1"/>
              <a:t>Grammarly</a:t>
            </a:r>
            <a:endParaRPr lang="pl-PL" dirty="0"/>
          </a:p>
        </p:txBody>
      </p:sp>
      <p:pic>
        <p:nvPicPr>
          <p:cNvPr id="4" name="Obraz 3">
            <a:extLst>
              <a:ext uri="{FF2B5EF4-FFF2-40B4-BE49-F238E27FC236}">
                <a16:creationId xmlns:a16="http://schemas.microsoft.com/office/drawing/2014/main" id="{617BDAFC-37E5-DACC-9E7C-A5BADB3468C6}"/>
              </a:ext>
            </a:extLst>
          </p:cNvPr>
          <p:cNvPicPr>
            <a:picLocks noChangeAspect="1"/>
          </p:cNvPicPr>
          <p:nvPr/>
        </p:nvPicPr>
        <p:blipFill>
          <a:blip r:embed="rId2"/>
          <a:stretch>
            <a:fillRect/>
          </a:stretch>
        </p:blipFill>
        <p:spPr>
          <a:xfrm>
            <a:off x="390746" y="3381379"/>
            <a:ext cx="18131170" cy="10152931"/>
          </a:xfrm>
          <a:prstGeom prst="rect">
            <a:avLst/>
          </a:prstGeom>
        </p:spPr>
      </p:pic>
      <p:sp>
        <p:nvSpPr>
          <p:cNvPr id="5" name="Prostokąt: zaokrąglone rogi 4">
            <a:extLst>
              <a:ext uri="{FF2B5EF4-FFF2-40B4-BE49-F238E27FC236}">
                <a16:creationId xmlns:a16="http://schemas.microsoft.com/office/drawing/2014/main" id="{66077365-1F5E-F8F1-F775-89BAE75FDD59}"/>
              </a:ext>
            </a:extLst>
          </p:cNvPr>
          <p:cNvSpPr/>
          <p:nvPr/>
        </p:nvSpPr>
        <p:spPr>
          <a:xfrm>
            <a:off x="4710291" y="5429592"/>
            <a:ext cx="2011680" cy="2440729"/>
          </a:xfrm>
          <a:prstGeom prst="round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zaokrąglone rogi 5">
            <a:extLst>
              <a:ext uri="{FF2B5EF4-FFF2-40B4-BE49-F238E27FC236}">
                <a16:creationId xmlns:a16="http://schemas.microsoft.com/office/drawing/2014/main" id="{DAEC1E45-5019-DD6C-58E5-F4E46CD7823C}"/>
              </a:ext>
            </a:extLst>
          </p:cNvPr>
          <p:cNvSpPr/>
          <p:nvPr/>
        </p:nvSpPr>
        <p:spPr>
          <a:xfrm>
            <a:off x="7138918" y="5431660"/>
            <a:ext cx="2011680" cy="2440729"/>
          </a:xfrm>
          <a:prstGeom prst="round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667961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5E50D2B-615C-A5AE-69CE-CE9A1F99F99E}"/>
              </a:ext>
            </a:extLst>
          </p:cNvPr>
          <p:cNvSpPr>
            <a:spLocks noGrp="1"/>
          </p:cNvSpPr>
          <p:nvPr>
            <p:ph type="title" idx="4294967295"/>
          </p:nvPr>
        </p:nvSpPr>
        <p:spPr>
          <a:xfrm>
            <a:off x="914400" y="1132586"/>
            <a:ext cx="19384963" cy="2651125"/>
          </a:xfrm>
        </p:spPr>
        <p:txBody>
          <a:bodyPr/>
          <a:lstStyle/>
          <a:p>
            <a:r>
              <a:rPr lang="pl-PL" dirty="0" err="1"/>
              <a:t>Grammarly</a:t>
            </a:r>
            <a:endParaRPr lang="pl-PL" dirty="0"/>
          </a:p>
        </p:txBody>
      </p:sp>
      <p:pic>
        <p:nvPicPr>
          <p:cNvPr id="4" name="Obraz 3">
            <a:extLst>
              <a:ext uri="{FF2B5EF4-FFF2-40B4-BE49-F238E27FC236}">
                <a16:creationId xmlns:a16="http://schemas.microsoft.com/office/drawing/2014/main" id="{617BDAFC-37E5-DACC-9E7C-A5BADB3468C6}"/>
              </a:ext>
            </a:extLst>
          </p:cNvPr>
          <p:cNvPicPr>
            <a:picLocks noChangeAspect="1"/>
          </p:cNvPicPr>
          <p:nvPr/>
        </p:nvPicPr>
        <p:blipFill>
          <a:blip r:embed="rId2"/>
          <a:stretch>
            <a:fillRect/>
          </a:stretch>
        </p:blipFill>
        <p:spPr>
          <a:xfrm>
            <a:off x="390746" y="3381379"/>
            <a:ext cx="18131170" cy="10152931"/>
          </a:xfrm>
          <a:prstGeom prst="rect">
            <a:avLst/>
          </a:prstGeom>
        </p:spPr>
      </p:pic>
      <p:sp>
        <p:nvSpPr>
          <p:cNvPr id="7" name="Prostokąt: zaokrąglone rogi 6">
            <a:extLst>
              <a:ext uri="{FF2B5EF4-FFF2-40B4-BE49-F238E27FC236}">
                <a16:creationId xmlns:a16="http://schemas.microsoft.com/office/drawing/2014/main" id="{3D590349-841E-A659-98BD-87CE68003A55}"/>
              </a:ext>
            </a:extLst>
          </p:cNvPr>
          <p:cNvSpPr/>
          <p:nvPr/>
        </p:nvSpPr>
        <p:spPr>
          <a:xfrm>
            <a:off x="770965" y="5853211"/>
            <a:ext cx="2438400" cy="645458"/>
          </a:xfrm>
          <a:prstGeom prst="roundRect">
            <a:avLst/>
          </a:pr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Tree>
    <p:extLst>
      <p:ext uri="{BB962C8B-B14F-4D97-AF65-F5344CB8AC3E}">
        <p14:creationId xmlns:p14="http://schemas.microsoft.com/office/powerpoint/2010/main" val="3457080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49CC8B3-2F93-0C1A-F6B3-258378A8D9E4}"/>
              </a:ext>
            </a:extLst>
          </p:cNvPr>
          <p:cNvSpPr>
            <a:spLocks noGrp="1"/>
          </p:cNvSpPr>
          <p:nvPr>
            <p:ph type="title" idx="4294967295"/>
          </p:nvPr>
        </p:nvSpPr>
        <p:spPr>
          <a:xfrm>
            <a:off x="917515" y="1230582"/>
            <a:ext cx="19384963" cy="2651125"/>
          </a:xfrm>
        </p:spPr>
        <p:txBody>
          <a:bodyPr/>
          <a:lstStyle/>
          <a:p>
            <a:r>
              <a:rPr lang="pl-PL" dirty="0" err="1"/>
              <a:t>Mendeley</a:t>
            </a:r>
            <a:endParaRPr lang="pl-PL" dirty="0"/>
          </a:p>
        </p:txBody>
      </p:sp>
      <p:sp>
        <p:nvSpPr>
          <p:cNvPr id="3" name="Symbol zastępczy zawartości 2">
            <a:extLst>
              <a:ext uri="{FF2B5EF4-FFF2-40B4-BE49-F238E27FC236}">
                <a16:creationId xmlns:a16="http://schemas.microsoft.com/office/drawing/2014/main" id="{31CFA157-0A96-11CA-A28A-0D1B3ABB5E1E}"/>
              </a:ext>
            </a:extLst>
          </p:cNvPr>
          <p:cNvSpPr>
            <a:spLocks noGrp="1"/>
          </p:cNvSpPr>
          <p:nvPr>
            <p:ph idx="4294967295"/>
          </p:nvPr>
        </p:nvSpPr>
        <p:spPr>
          <a:xfrm>
            <a:off x="917515" y="4616031"/>
            <a:ext cx="22034500" cy="8128000"/>
          </a:xfrm>
        </p:spPr>
        <p:txBody>
          <a:bodyPr>
            <a:normAutofit fontScale="77500" lnSpcReduction="20000"/>
          </a:bodyPr>
          <a:lstStyle/>
          <a:p>
            <a:pPr marL="0" indent="0">
              <a:buNone/>
            </a:pPr>
            <a:r>
              <a:rPr lang="en-US" sz="8600" dirty="0"/>
              <a:t>Mendeley is a  reference manager and academic social network that can help you organize your research, collaborate with others online, and discover the latest research.</a:t>
            </a:r>
          </a:p>
          <a:p>
            <a:endParaRPr lang="en-US" dirty="0"/>
          </a:p>
          <a:p>
            <a:pPr marL="0" indent="0">
              <a:buNone/>
            </a:pPr>
            <a:r>
              <a:rPr lang="en-US" dirty="0"/>
              <a:t>Use Mendeley to:</a:t>
            </a:r>
          </a:p>
          <a:p>
            <a:r>
              <a:rPr lang="en-US" dirty="0"/>
              <a:t>    Automatically generate bibliographies</a:t>
            </a:r>
          </a:p>
          <a:p>
            <a:r>
              <a:rPr lang="en-US" dirty="0"/>
              <a:t>    Collaborate easily with other researchers online</a:t>
            </a:r>
          </a:p>
          <a:p>
            <a:r>
              <a:rPr lang="en-US" dirty="0"/>
              <a:t>    Easily import papers from other research software</a:t>
            </a:r>
          </a:p>
          <a:p>
            <a:r>
              <a:rPr lang="en-US" dirty="0"/>
              <a:t>    Find relevant papers based on what you’re reading</a:t>
            </a:r>
          </a:p>
          <a:p>
            <a:r>
              <a:rPr lang="en-US" dirty="0"/>
              <a:t>    Access your papers from anywhere online</a:t>
            </a:r>
          </a:p>
          <a:p>
            <a:endParaRPr lang="pl-PL" dirty="0"/>
          </a:p>
        </p:txBody>
      </p:sp>
    </p:spTree>
    <p:extLst>
      <p:ext uri="{BB962C8B-B14F-4D97-AF65-F5344CB8AC3E}">
        <p14:creationId xmlns:p14="http://schemas.microsoft.com/office/powerpoint/2010/main" val="27036526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5E50D2B-615C-A5AE-69CE-CE9A1F99F99E}"/>
              </a:ext>
            </a:extLst>
          </p:cNvPr>
          <p:cNvSpPr>
            <a:spLocks noGrp="1"/>
          </p:cNvSpPr>
          <p:nvPr>
            <p:ph type="title" idx="4294967295"/>
          </p:nvPr>
        </p:nvSpPr>
        <p:spPr>
          <a:xfrm>
            <a:off x="0" y="730250"/>
            <a:ext cx="19384963" cy="2651125"/>
          </a:xfrm>
        </p:spPr>
        <p:txBody>
          <a:bodyPr/>
          <a:lstStyle/>
          <a:p>
            <a:r>
              <a:rPr lang="pl-PL" dirty="0" err="1"/>
              <a:t>Grammarly</a:t>
            </a:r>
            <a:endParaRPr lang="pl-PL" dirty="0"/>
          </a:p>
        </p:txBody>
      </p:sp>
      <p:pic>
        <p:nvPicPr>
          <p:cNvPr id="4" name="Obraz 3">
            <a:extLst>
              <a:ext uri="{FF2B5EF4-FFF2-40B4-BE49-F238E27FC236}">
                <a16:creationId xmlns:a16="http://schemas.microsoft.com/office/drawing/2014/main" id="{1A51CF3C-430B-D6D3-FBFD-00FCED0FED42}"/>
              </a:ext>
            </a:extLst>
          </p:cNvPr>
          <p:cNvPicPr>
            <a:picLocks noChangeAspect="1"/>
          </p:cNvPicPr>
          <p:nvPr/>
        </p:nvPicPr>
        <p:blipFill>
          <a:blip r:embed="rId2"/>
          <a:stretch>
            <a:fillRect/>
          </a:stretch>
        </p:blipFill>
        <p:spPr>
          <a:xfrm>
            <a:off x="607358" y="3117939"/>
            <a:ext cx="15547042" cy="10598061"/>
          </a:xfrm>
          <a:prstGeom prst="rect">
            <a:avLst/>
          </a:prstGeom>
        </p:spPr>
      </p:pic>
    </p:spTree>
    <p:extLst>
      <p:ext uri="{BB962C8B-B14F-4D97-AF65-F5344CB8AC3E}">
        <p14:creationId xmlns:p14="http://schemas.microsoft.com/office/powerpoint/2010/main" val="7994008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5E50D2B-615C-A5AE-69CE-CE9A1F99F99E}"/>
              </a:ext>
            </a:extLst>
          </p:cNvPr>
          <p:cNvSpPr>
            <a:spLocks noGrp="1"/>
          </p:cNvSpPr>
          <p:nvPr>
            <p:ph type="title" idx="4294967295"/>
          </p:nvPr>
        </p:nvSpPr>
        <p:spPr>
          <a:xfrm>
            <a:off x="438912" y="1571498"/>
            <a:ext cx="19384963" cy="2651125"/>
          </a:xfrm>
        </p:spPr>
        <p:txBody>
          <a:bodyPr/>
          <a:lstStyle/>
          <a:p>
            <a:r>
              <a:rPr lang="pl-PL" dirty="0" err="1"/>
              <a:t>Grammarly</a:t>
            </a:r>
            <a:endParaRPr lang="pl-PL" dirty="0"/>
          </a:p>
        </p:txBody>
      </p:sp>
      <p:sp>
        <p:nvSpPr>
          <p:cNvPr id="3" name="Symbol zastępczy zawartości 2">
            <a:extLst>
              <a:ext uri="{FF2B5EF4-FFF2-40B4-BE49-F238E27FC236}">
                <a16:creationId xmlns:a16="http://schemas.microsoft.com/office/drawing/2014/main" id="{24C24889-54F1-BF1A-543E-1E2F18D0C926}"/>
              </a:ext>
            </a:extLst>
          </p:cNvPr>
          <p:cNvSpPr>
            <a:spLocks noGrp="1"/>
          </p:cNvSpPr>
          <p:nvPr>
            <p:ph idx="4294967295"/>
          </p:nvPr>
        </p:nvSpPr>
        <p:spPr>
          <a:xfrm>
            <a:off x="847278" y="5269787"/>
            <a:ext cx="8191500" cy="8128000"/>
          </a:xfrm>
        </p:spPr>
        <p:txBody>
          <a:bodyPr/>
          <a:lstStyle/>
          <a:p>
            <a:r>
              <a:rPr lang="en-US" dirty="0"/>
              <a:t>Ability to create your own dictionary (advanced vocabulary)</a:t>
            </a:r>
            <a:endParaRPr lang="pl-PL" dirty="0"/>
          </a:p>
        </p:txBody>
      </p:sp>
      <p:pic>
        <p:nvPicPr>
          <p:cNvPr id="4" name="Obraz 3">
            <a:extLst>
              <a:ext uri="{FF2B5EF4-FFF2-40B4-BE49-F238E27FC236}">
                <a16:creationId xmlns:a16="http://schemas.microsoft.com/office/drawing/2014/main" id="{6F873263-C10D-3D36-F5B5-018E43E32FEB}"/>
              </a:ext>
            </a:extLst>
          </p:cNvPr>
          <p:cNvPicPr>
            <a:picLocks noChangeAspect="1"/>
          </p:cNvPicPr>
          <p:nvPr/>
        </p:nvPicPr>
        <p:blipFill>
          <a:blip r:embed="rId2"/>
          <a:stretch>
            <a:fillRect/>
          </a:stretch>
        </p:blipFill>
        <p:spPr>
          <a:xfrm>
            <a:off x="9893508" y="6350980"/>
            <a:ext cx="13643214" cy="5965614"/>
          </a:xfrm>
          <a:prstGeom prst="rect">
            <a:avLst/>
          </a:prstGeom>
        </p:spPr>
      </p:pic>
    </p:spTree>
    <p:extLst>
      <p:ext uri="{BB962C8B-B14F-4D97-AF65-F5344CB8AC3E}">
        <p14:creationId xmlns:p14="http://schemas.microsoft.com/office/powerpoint/2010/main" val="36936473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5E50D2B-615C-A5AE-69CE-CE9A1F99F99E}"/>
              </a:ext>
            </a:extLst>
          </p:cNvPr>
          <p:cNvSpPr>
            <a:spLocks noGrp="1"/>
          </p:cNvSpPr>
          <p:nvPr>
            <p:ph type="title" idx="4294967295"/>
          </p:nvPr>
        </p:nvSpPr>
        <p:spPr>
          <a:xfrm>
            <a:off x="424310" y="1187450"/>
            <a:ext cx="19384963" cy="2651125"/>
          </a:xfrm>
        </p:spPr>
        <p:txBody>
          <a:bodyPr/>
          <a:lstStyle/>
          <a:p>
            <a:r>
              <a:rPr lang="pl-PL" dirty="0" err="1"/>
              <a:t>Grammarly</a:t>
            </a:r>
            <a:endParaRPr lang="pl-PL" dirty="0"/>
          </a:p>
        </p:txBody>
      </p:sp>
      <p:sp>
        <p:nvSpPr>
          <p:cNvPr id="3" name="Symbol zastępczy zawartości 2">
            <a:extLst>
              <a:ext uri="{FF2B5EF4-FFF2-40B4-BE49-F238E27FC236}">
                <a16:creationId xmlns:a16="http://schemas.microsoft.com/office/drawing/2014/main" id="{24C24889-54F1-BF1A-543E-1E2F18D0C926}"/>
              </a:ext>
            </a:extLst>
          </p:cNvPr>
          <p:cNvSpPr>
            <a:spLocks noGrp="1"/>
          </p:cNvSpPr>
          <p:nvPr>
            <p:ph idx="4294967295"/>
          </p:nvPr>
        </p:nvSpPr>
        <p:spPr>
          <a:xfrm>
            <a:off x="1060704" y="4631508"/>
            <a:ext cx="6035675" cy="8128000"/>
          </a:xfrm>
        </p:spPr>
        <p:txBody>
          <a:bodyPr/>
          <a:lstStyle/>
          <a:p>
            <a:r>
              <a:rPr lang="pl-PL" dirty="0"/>
              <a:t>Language </a:t>
            </a:r>
            <a:r>
              <a:rPr lang="pl-PL" dirty="0" err="1"/>
              <a:t>settings</a:t>
            </a:r>
            <a:endParaRPr lang="pl-PL" dirty="0"/>
          </a:p>
        </p:txBody>
      </p:sp>
      <p:pic>
        <p:nvPicPr>
          <p:cNvPr id="4" name="Obraz 3">
            <a:extLst>
              <a:ext uri="{FF2B5EF4-FFF2-40B4-BE49-F238E27FC236}">
                <a16:creationId xmlns:a16="http://schemas.microsoft.com/office/drawing/2014/main" id="{E1B9C53D-61DD-8CCD-0E49-A8F9BDCE0F58}"/>
              </a:ext>
            </a:extLst>
          </p:cNvPr>
          <p:cNvPicPr>
            <a:picLocks noChangeAspect="1"/>
          </p:cNvPicPr>
          <p:nvPr/>
        </p:nvPicPr>
        <p:blipFill>
          <a:blip r:embed="rId2"/>
          <a:stretch>
            <a:fillRect/>
          </a:stretch>
        </p:blipFill>
        <p:spPr>
          <a:xfrm>
            <a:off x="10116792" y="4413566"/>
            <a:ext cx="13975502" cy="8563885"/>
          </a:xfrm>
          <a:prstGeom prst="rect">
            <a:avLst/>
          </a:prstGeom>
        </p:spPr>
      </p:pic>
    </p:spTree>
    <p:extLst>
      <p:ext uri="{BB962C8B-B14F-4D97-AF65-F5344CB8AC3E}">
        <p14:creationId xmlns:p14="http://schemas.microsoft.com/office/powerpoint/2010/main" val="22517465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5E50D2B-615C-A5AE-69CE-CE9A1F99F99E}"/>
              </a:ext>
            </a:extLst>
          </p:cNvPr>
          <p:cNvSpPr>
            <a:spLocks noGrp="1"/>
          </p:cNvSpPr>
          <p:nvPr>
            <p:ph type="title" idx="4294967295"/>
          </p:nvPr>
        </p:nvSpPr>
        <p:spPr>
          <a:xfrm>
            <a:off x="471841" y="1540748"/>
            <a:ext cx="19384963" cy="2651125"/>
          </a:xfrm>
        </p:spPr>
        <p:txBody>
          <a:bodyPr/>
          <a:lstStyle/>
          <a:p>
            <a:r>
              <a:rPr lang="pl-PL" dirty="0" err="1"/>
              <a:t>Grammarly</a:t>
            </a:r>
            <a:endParaRPr lang="pl-PL" dirty="0"/>
          </a:p>
        </p:txBody>
      </p:sp>
      <p:sp>
        <p:nvSpPr>
          <p:cNvPr id="3" name="Symbol zastępczy zawartości 2">
            <a:extLst>
              <a:ext uri="{FF2B5EF4-FFF2-40B4-BE49-F238E27FC236}">
                <a16:creationId xmlns:a16="http://schemas.microsoft.com/office/drawing/2014/main" id="{24C24889-54F1-BF1A-543E-1E2F18D0C926}"/>
              </a:ext>
            </a:extLst>
          </p:cNvPr>
          <p:cNvSpPr>
            <a:spLocks noGrp="1"/>
          </p:cNvSpPr>
          <p:nvPr>
            <p:ph idx="4294967295"/>
          </p:nvPr>
        </p:nvSpPr>
        <p:spPr>
          <a:xfrm>
            <a:off x="310896" y="4524810"/>
            <a:ext cx="5461000" cy="8128000"/>
          </a:xfrm>
        </p:spPr>
        <p:txBody>
          <a:bodyPr/>
          <a:lstStyle/>
          <a:p>
            <a:r>
              <a:rPr lang="en-US" dirty="0"/>
              <a:t>Writing style settings and style corrections</a:t>
            </a:r>
            <a:endParaRPr lang="pl-PL" dirty="0"/>
          </a:p>
        </p:txBody>
      </p:sp>
      <p:pic>
        <p:nvPicPr>
          <p:cNvPr id="4" name="Obraz 3">
            <a:extLst>
              <a:ext uri="{FF2B5EF4-FFF2-40B4-BE49-F238E27FC236}">
                <a16:creationId xmlns:a16="http://schemas.microsoft.com/office/drawing/2014/main" id="{A2D758CC-8E6C-F531-D18B-35EB968447E6}"/>
              </a:ext>
            </a:extLst>
          </p:cNvPr>
          <p:cNvPicPr>
            <a:picLocks noChangeAspect="1"/>
          </p:cNvPicPr>
          <p:nvPr/>
        </p:nvPicPr>
        <p:blipFill>
          <a:blip r:embed="rId2"/>
          <a:stretch>
            <a:fillRect/>
          </a:stretch>
        </p:blipFill>
        <p:spPr>
          <a:xfrm>
            <a:off x="8314660" y="4191873"/>
            <a:ext cx="15597499" cy="8793874"/>
          </a:xfrm>
          <a:prstGeom prst="rect">
            <a:avLst/>
          </a:prstGeom>
        </p:spPr>
      </p:pic>
    </p:spTree>
    <p:extLst>
      <p:ext uri="{BB962C8B-B14F-4D97-AF65-F5344CB8AC3E}">
        <p14:creationId xmlns:p14="http://schemas.microsoft.com/office/powerpoint/2010/main" val="11889447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5E50D2B-615C-A5AE-69CE-CE9A1F99F99E}"/>
              </a:ext>
            </a:extLst>
          </p:cNvPr>
          <p:cNvSpPr>
            <a:spLocks noGrp="1"/>
          </p:cNvSpPr>
          <p:nvPr>
            <p:ph type="title" idx="4294967295"/>
          </p:nvPr>
        </p:nvSpPr>
        <p:spPr>
          <a:xfrm>
            <a:off x="512064" y="1187967"/>
            <a:ext cx="19384963" cy="2651125"/>
          </a:xfrm>
        </p:spPr>
        <p:txBody>
          <a:bodyPr/>
          <a:lstStyle/>
          <a:p>
            <a:r>
              <a:rPr lang="pl-PL" dirty="0" err="1"/>
              <a:t>Grammarly</a:t>
            </a:r>
            <a:endParaRPr lang="pl-PL" dirty="0"/>
          </a:p>
        </p:txBody>
      </p:sp>
      <p:pic>
        <p:nvPicPr>
          <p:cNvPr id="4" name="Symbol zastępczy zawartości 4">
            <a:extLst>
              <a:ext uri="{FF2B5EF4-FFF2-40B4-BE49-F238E27FC236}">
                <a16:creationId xmlns:a16="http://schemas.microsoft.com/office/drawing/2014/main" id="{0907CC3D-C4F8-275C-A444-842E967B660E}"/>
              </a:ext>
            </a:extLst>
          </p:cNvPr>
          <p:cNvPicPr>
            <a:picLocks noGrp="1" noChangeAspect="1"/>
          </p:cNvPicPr>
          <p:nvPr>
            <p:ph idx="4294967295"/>
          </p:nvPr>
        </p:nvPicPr>
        <p:blipFill>
          <a:blip r:embed="rId2"/>
          <a:stretch>
            <a:fillRect/>
          </a:stretch>
        </p:blipFill>
        <p:spPr>
          <a:xfrm>
            <a:off x="11201400" y="4040188"/>
            <a:ext cx="13182600" cy="7381875"/>
          </a:xfrm>
        </p:spPr>
      </p:pic>
      <p:sp>
        <p:nvSpPr>
          <p:cNvPr id="5" name="Prostokąt: zaokrąglone rogi 4">
            <a:extLst>
              <a:ext uri="{FF2B5EF4-FFF2-40B4-BE49-F238E27FC236}">
                <a16:creationId xmlns:a16="http://schemas.microsoft.com/office/drawing/2014/main" id="{2C3D6FBA-7C66-35DA-35C8-0BBEBEE50F8D}"/>
              </a:ext>
            </a:extLst>
          </p:cNvPr>
          <p:cNvSpPr/>
          <p:nvPr/>
        </p:nvSpPr>
        <p:spPr>
          <a:xfrm>
            <a:off x="9590567" y="6858000"/>
            <a:ext cx="13041187" cy="1711842"/>
          </a:xfrm>
          <a:prstGeom prst="round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5284581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5E50D2B-615C-A5AE-69CE-CE9A1F99F99E}"/>
              </a:ext>
            </a:extLst>
          </p:cNvPr>
          <p:cNvSpPr>
            <a:spLocks noGrp="1"/>
          </p:cNvSpPr>
          <p:nvPr>
            <p:ph type="title" idx="4294967295"/>
          </p:nvPr>
        </p:nvSpPr>
        <p:spPr>
          <a:xfrm>
            <a:off x="859536" y="1723438"/>
            <a:ext cx="19384963" cy="2651125"/>
          </a:xfrm>
        </p:spPr>
        <p:txBody>
          <a:bodyPr/>
          <a:lstStyle/>
          <a:p>
            <a:r>
              <a:rPr lang="pl-PL" dirty="0" err="1"/>
              <a:t>Grammarly</a:t>
            </a:r>
            <a:endParaRPr lang="pl-PL" dirty="0"/>
          </a:p>
        </p:txBody>
      </p:sp>
      <p:pic>
        <p:nvPicPr>
          <p:cNvPr id="4" name="Obraz 3">
            <a:extLst>
              <a:ext uri="{FF2B5EF4-FFF2-40B4-BE49-F238E27FC236}">
                <a16:creationId xmlns:a16="http://schemas.microsoft.com/office/drawing/2014/main" id="{27A7C7B8-5DA0-F96B-0579-6330EDFDB276}"/>
              </a:ext>
            </a:extLst>
          </p:cNvPr>
          <p:cNvPicPr>
            <a:picLocks noChangeAspect="1"/>
          </p:cNvPicPr>
          <p:nvPr/>
        </p:nvPicPr>
        <p:blipFill rotWithShape="1">
          <a:blip r:embed="rId2"/>
          <a:srcRect r="29791" b="28582"/>
          <a:stretch/>
        </p:blipFill>
        <p:spPr>
          <a:xfrm>
            <a:off x="11150009" y="5574892"/>
            <a:ext cx="12699558" cy="7566950"/>
          </a:xfrm>
          <a:prstGeom prst="rect">
            <a:avLst/>
          </a:prstGeom>
        </p:spPr>
      </p:pic>
      <p:sp>
        <p:nvSpPr>
          <p:cNvPr id="6" name="pole tekstowe 5">
            <a:extLst>
              <a:ext uri="{FF2B5EF4-FFF2-40B4-BE49-F238E27FC236}">
                <a16:creationId xmlns:a16="http://schemas.microsoft.com/office/drawing/2014/main" id="{DF039791-B43D-D52A-450C-F7FCE5A72EE8}"/>
              </a:ext>
            </a:extLst>
          </p:cNvPr>
          <p:cNvSpPr txBox="1"/>
          <p:nvPr/>
        </p:nvSpPr>
        <p:spPr>
          <a:xfrm>
            <a:off x="1676402" y="4374563"/>
            <a:ext cx="8733690" cy="4154984"/>
          </a:xfrm>
          <a:prstGeom prst="rect">
            <a:avLst/>
          </a:prstGeom>
          <a:noFill/>
        </p:spPr>
        <p:txBody>
          <a:bodyPr wrap="square">
            <a:spAutoFit/>
          </a:bodyPr>
          <a:lstStyle/>
          <a:p>
            <a:pPr marL="857250" indent="-857250">
              <a:buClr>
                <a:schemeClr val="accent1"/>
              </a:buClr>
              <a:buFont typeface="Wingdings" panose="05000000000000000000" pitchFamily="2" charset="2"/>
              <a:buChar char="q"/>
            </a:pPr>
            <a:r>
              <a:rPr lang="pl-PL" sz="6600" dirty="0" err="1"/>
              <a:t>Creating</a:t>
            </a:r>
            <a:r>
              <a:rPr lang="pl-PL" sz="6600" dirty="0"/>
              <a:t> a </a:t>
            </a:r>
            <a:r>
              <a:rPr lang="pl-PL" sz="6600" dirty="0" err="1"/>
              <a:t>new</a:t>
            </a:r>
            <a:r>
              <a:rPr lang="pl-PL" sz="6600" dirty="0"/>
              <a:t> </a:t>
            </a:r>
            <a:r>
              <a:rPr lang="pl-PL" sz="6600" dirty="0" err="1"/>
              <a:t>document</a:t>
            </a:r>
            <a:endParaRPr lang="pl-PL" sz="6600" dirty="0"/>
          </a:p>
          <a:p>
            <a:pPr marL="857250" indent="-857250">
              <a:buClr>
                <a:schemeClr val="accent1"/>
              </a:buClr>
              <a:buFont typeface="Wingdings" panose="05000000000000000000" pitchFamily="2" charset="2"/>
              <a:buChar char="q"/>
            </a:pPr>
            <a:r>
              <a:rPr lang="pl-PL" sz="6600" dirty="0" err="1"/>
              <a:t>Uploading</a:t>
            </a:r>
            <a:r>
              <a:rPr lang="pl-PL" sz="6600" dirty="0"/>
              <a:t> </a:t>
            </a:r>
            <a:r>
              <a:rPr lang="pl-PL" sz="6600" dirty="0" err="1"/>
              <a:t>an</a:t>
            </a:r>
            <a:r>
              <a:rPr lang="pl-PL" sz="6600" dirty="0"/>
              <a:t> </a:t>
            </a:r>
            <a:r>
              <a:rPr lang="pl-PL" sz="6600" dirty="0" err="1"/>
              <a:t>existing</a:t>
            </a:r>
            <a:r>
              <a:rPr lang="pl-PL" sz="6600" dirty="0"/>
              <a:t> </a:t>
            </a:r>
            <a:r>
              <a:rPr lang="pl-PL" sz="6600" dirty="0" err="1"/>
              <a:t>document</a:t>
            </a:r>
            <a:endParaRPr lang="pl-PL" sz="6600" dirty="0"/>
          </a:p>
        </p:txBody>
      </p:sp>
    </p:spTree>
    <p:extLst>
      <p:ext uri="{BB962C8B-B14F-4D97-AF65-F5344CB8AC3E}">
        <p14:creationId xmlns:p14="http://schemas.microsoft.com/office/powerpoint/2010/main" val="19472370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5E50D2B-615C-A5AE-69CE-CE9A1F99F99E}"/>
              </a:ext>
            </a:extLst>
          </p:cNvPr>
          <p:cNvSpPr>
            <a:spLocks noGrp="1"/>
          </p:cNvSpPr>
          <p:nvPr>
            <p:ph type="title" idx="4294967295"/>
          </p:nvPr>
        </p:nvSpPr>
        <p:spPr>
          <a:xfrm>
            <a:off x="457200" y="1193201"/>
            <a:ext cx="19384963" cy="2651125"/>
          </a:xfrm>
        </p:spPr>
        <p:txBody>
          <a:bodyPr/>
          <a:lstStyle/>
          <a:p>
            <a:r>
              <a:rPr lang="pl-PL" dirty="0" err="1"/>
              <a:t>Grammarly</a:t>
            </a:r>
            <a:endParaRPr lang="pl-PL" dirty="0"/>
          </a:p>
        </p:txBody>
      </p:sp>
      <p:pic>
        <p:nvPicPr>
          <p:cNvPr id="4" name="Symbol zastępczy zawartości 4">
            <a:extLst>
              <a:ext uri="{FF2B5EF4-FFF2-40B4-BE49-F238E27FC236}">
                <a16:creationId xmlns:a16="http://schemas.microsoft.com/office/drawing/2014/main" id="{9E3DC48F-5E43-1922-DF97-571BFFA2EE2F}"/>
              </a:ext>
            </a:extLst>
          </p:cNvPr>
          <p:cNvPicPr>
            <a:picLocks noGrp="1" noChangeAspect="1"/>
          </p:cNvPicPr>
          <p:nvPr>
            <p:ph idx="4294967295"/>
          </p:nvPr>
        </p:nvPicPr>
        <p:blipFill>
          <a:blip r:embed="rId2"/>
          <a:stretch>
            <a:fillRect/>
          </a:stretch>
        </p:blipFill>
        <p:spPr>
          <a:xfrm>
            <a:off x="1407667" y="3858768"/>
            <a:ext cx="14301781" cy="8310146"/>
          </a:xfrm>
        </p:spPr>
      </p:pic>
      <p:sp>
        <p:nvSpPr>
          <p:cNvPr id="5" name="Prostokąt: zaokrąglone rogi 4">
            <a:extLst>
              <a:ext uri="{FF2B5EF4-FFF2-40B4-BE49-F238E27FC236}">
                <a16:creationId xmlns:a16="http://schemas.microsoft.com/office/drawing/2014/main" id="{405C8C99-88E8-8A40-9AFC-064640ECB90F}"/>
              </a:ext>
            </a:extLst>
          </p:cNvPr>
          <p:cNvSpPr/>
          <p:nvPr/>
        </p:nvSpPr>
        <p:spPr>
          <a:xfrm>
            <a:off x="2039657" y="11577798"/>
            <a:ext cx="5346236" cy="576674"/>
          </a:xfrm>
          <a:prstGeom prst="round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4514492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5E50D2B-615C-A5AE-69CE-CE9A1F99F99E}"/>
              </a:ext>
            </a:extLst>
          </p:cNvPr>
          <p:cNvSpPr>
            <a:spLocks noGrp="1"/>
          </p:cNvSpPr>
          <p:nvPr>
            <p:ph type="title" idx="4294967295"/>
          </p:nvPr>
        </p:nvSpPr>
        <p:spPr>
          <a:xfrm>
            <a:off x="349230" y="1992122"/>
            <a:ext cx="19384963" cy="2651125"/>
          </a:xfrm>
        </p:spPr>
        <p:txBody>
          <a:bodyPr/>
          <a:lstStyle/>
          <a:p>
            <a:r>
              <a:rPr lang="pl-PL" dirty="0" err="1"/>
              <a:t>Grammarly</a:t>
            </a:r>
            <a:endParaRPr lang="pl-PL" dirty="0"/>
          </a:p>
        </p:txBody>
      </p:sp>
      <p:pic>
        <p:nvPicPr>
          <p:cNvPr id="4" name="Symbol zastępczy zawartości 4">
            <a:extLst>
              <a:ext uri="{FF2B5EF4-FFF2-40B4-BE49-F238E27FC236}">
                <a16:creationId xmlns:a16="http://schemas.microsoft.com/office/drawing/2014/main" id="{14280409-1CB4-207C-B947-F89575955D94}"/>
              </a:ext>
            </a:extLst>
          </p:cNvPr>
          <p:cNvPicPr>
            <a:picLocks noGrp="1" noChangeAspect="1"/>
          </p:cNvPicPr>
          <p:nvPr>
            <p:ph idx="4294967295"/>
          </p:nvPr>
        </p:nvPicPr>
        <p:blipFill>
          <a:blip r:embed="rId2"/>
          <a:stretch>
            <a:fillRect/>
          </a:stretch>
        </p:blipFill>
        <p:spPr>
          <a:xfrm>
            <a:off x="9436609" y="3625178"/>
            <a:ext cx="13630656" cy="7920344"/>
          </a:xfrm>
          <a:effectLst>
            <a:outerShdw blurRad="63500" sx="102000" sy="102000" algn="ctr" rotWithShape="0">
              <a:prstClr val="black">
                <a:alpha val="40000"/>
              </a:prstClr>
            </a:outerShdw>
          </a:effectLst>
        </p:spPr>
      </p:pic>
      <p:sp>
        <p:nvSpPr>
          <p:cNvPr id="5" name="Prostokąt: zaokrąglone rogi 4">
            <a:extLst>
              <a:ext uri="{FF2B5EF4-FFF2-40B4-BE49-F238E27FC236}">
                <a16:creationId xmlns:a16="http://schemas.microsoft.com/office/drawing/2014/main" id="{B3E0AEB2-DB5B-FD45-925C-79FA8B69410D}"/>
              </a:ext>
            </a:extLst>
          </p:cNvPr>
          <p:cNvSpPr/>
          <p:nvPr/>
        </p:nvSpPr>
        <p:spPr>
          <a:xfrm>
            <a:off x="15242067" y="3625178"/>
            <a:ext cx="6175641" cy="2941049"/>
          </a:xfrm>
          <a:prstGeom prst="round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ole tekstowe 7">
            <a:extLst>
              <a:ext uri="{FF2B5EF4-FFF2-40B4-BE49-F238E27FC236}">
                <a16:creationId xmlns:a16="http://schemas.microsoft.com/office/drawing/2014/main" id="{1963B633-70ED-B2B5-B28A-D4F558AFD5FA}"/>
              </a:ext>
            </a:extLst>
          </p:cNvPr>
          <p:cNvSpPr txBox="1"/>
          <p:nvPr/>
        </p:nvSpPr>
        <p:spPr>
          <a:xfrm>
            <a:off x="349230" y="5819738"/>
            <a:ext cx="6286499" cy="4247317"/>
          </a:xfrm>
          <a:prstGeom prst="rect">
            <a:avLst/>
          </a:prstGeom>
          <a:noFill/>
        </p:spPr>
        <p:txBody>
          <a:bodyPr wrap="square">
            <a:spAutoFit/>
          </a:bodyPr>
          <a:lstStyle/>
          <a:p>
            <a:r>
              <a:rPr lang="pl-PL" sz="5400" dirty="0"/>
              <a:t>When you </a:t>
            </a:r>
            <a:r>
              <a:rPr lang="pl-PL" sz="5400" dirty="0" err="1"/>
              <a:t>are</a:t>
            </a:r>
            <a:r>
              <a:rPr lang="pl-PL" sz="5400" dirty="0"/>
              <a:t> </a:t>
            </a:r>
            <a:r>
              <a:rPr lang="pl-PL" sz="5400" dirty="0" err="1"/>
              <a:t>creating</a:t>
            </a:r>
            <a:r>
              <a:rPr lang="pl-PL" sz="5400" dirty="0"/>
              <a:t> </a:t>
            </a:r>
            <a:r>
              <a:rPr lang="pl-PL" sz="5400" dirty="0" err="1"/>
              <a:t>text</a:t>
            </a:r>
            <a:r>
              <a:rPr lang="pl-PL" sz="5400" dirty="0"/>
              <a:t> , </a:t>
            </a:r>
            <a:r>
              <a:rPr lang="pl-PL" sz="5400" dirty="0" err="1"/>
              <a:t>Grammarly</a:t>
            </a:r>
            <a:r>
              <a:rPr lang="pl-PL" sz="5400" dirty="0"/>
              <a:t> </a:t>
            </a:r>
            <a:r>
              <a:rPr lang="pl-PL" sz="5400" dirty="0" err="1"/>
              <a:t>corrects</a:t>
            </a:r>
            <a:r>
              <a:rPr lang="pl-PL" sz="5400" dirty="0"/>
              <a:t> </a:t>
            </a:r>
            <a:r>
              <a:rPr lang="pl-PL" sz="5400" dirty="0" err="1"/>
              <a:t>errors</a:t>
            </a:r>
            <a:r>
              <a:rPr lang="pl-PL" sz="5400" dirty="0"/>
              <a:t> and </a:t>
            </a:r>
            <a:r>
              <a:rPr lang="pl-PL" sz="5400" dirty="0" err="1"/>
              <a:t>shows</a:t>
            </a:r>
            <a:r>
              <a:rPr lang="pl-PL" sz="5400" dirty="0"/>
              <a:t> </a:t>
            </a:r>
            <a:r>
              <a:rPr lang="pl-PL" sz="5400" dirty="0" err="1"/>
              <a:t>them</a:t>
            </a:r>
            <a:r>
              <a:rPr lang="pl-PL" sz="5400" dirty="0"/>
              <a:t> in </a:t>
            </a:r>
            <a:r>
              <a:rPr lang="pl-PL" sz="5400" dirty="0" err="1"/>
              <a:t>its</a:t>
            </a:r>
            <a:r>
              <a:rPr lang="pl-PL" sz="5400" dirty="0"/>
              <a:t> </a:t>
            </a:r>
            <a:r>
              <a:rPr lang="pl-PL" sz="5400" dirty="0" err="1"/>
              <a:t>statistics</a:t>
            </a:r>
            <a:r>
              <a:rPr lang="pl-PL" sz="5400" dirty="0"/>
              <a:t>.</a:t>
            </a:r>
          </a:p>
        </p:txBody>
      </p:sp>
    </p:spTree>
    <p:extLst>
      <p:ext uri="{BB962C8B-B14F-4D97-AF65-F5344CB8AC3E}">
        <p14:creationId xmlns:p14="http://schemas.microsoft.com/office/powerpoint/2010/main" val="42917356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5E50D2B-615C-A5AE-69CE-CE9A1F99F99E}"/>
              </a:ext>
            </a:extLst>
          </p:cNvPr>
          <p:cNvSpPr>
            <a:spLocks noGrp="1"/>
          </p:cNvSpPr>
          <p:nvPr>
            <p:ph type="title" idx="4294967295"/>
          </p:nvPr>
        </p:nvSpPr>
        <p:spPr>
          <a:xfrm>
            <a:off x="512064" y="1317371"/>
            <a:ext cx="19384963" cy="2651125"/>
          </a:xfrm>
        </p:spPr>
        <p:txBody>
          <a:bodyPr/>
          <a:lstStyle/>
          <a:p>
            <a:r>
              <a:rPr lang="pl-PL" dirty="0" err="1"/>
              <a:t>Grammarly</a:t>
            </a:r>
            <a:endParaRPr lang="pl-PL" dirty="0"/>
          </a:p>
        </p:txBody>
      </p:sp>
      <p:sp>
        <p:nvSpPr>
          <p:cNvPr id="3" name="Symbol zastępczy zawartości 2">
            <a:extLst>
              <a:ext uri="{FF2B5EF4-FFF2-40B4-BE49-F238E27FC236}">
                <a16:creationId xmlns:a16="http://schemas.microsoft.com/office/drawing/2014/main" id="{24C24889-54F1-BF1A-543E-1E2F18D0C926}"/>
              </a:ext>
            </a:extLst>
          </p:cNvPr>
          <p:cNvSpPr>
            <a:spLocks noGrp="1"/>
          </p:cNvSpPr>
          <p:nvPr>
            <p:ph idx="4294967295"/>
          </p:nvPr>
        </p:nvSpPr>
        <p:spPr>
          <a:xfrm>
            <a:off x="743902" y="4270629"/>
            <a:ext cx="6738938" cy="8128000"/>
          </a:xfrm>
        </p:spPr>
        <p:txBody>
          <a:bodyPr>
            <a:normAutofit/>
          </a:bodyPr>
          <a:lstStyle/>
          <a:p>
            <a:r>
              <a:rPr lang="en-US" dirty="0"/>
              <a:t>When you want to add a document that already exists, such as a Word file, select Menu on the right side of the page</a:t>
            </a:r>
            <a:endParaRPr lang="pl-PL" dirty="0"/>
          </a:p>
        </p:txBody>
      </p:sp>
      <p:pic>
        <p:nvPicPr>
          <p:cNvPr id="4" name="Obraz 3">
            <a:extLst>
              <a:ext uri="{FF2B5EF4-FFF2-40B4-BE49-F238E27FC236}">
                <a16:creationId xmlns:a16="http://schemas.microsoft.com/office/drawing/2014/main" id="{49540954-27B2-3255-E8DF-BEC54A961FB7}"/>
              </a:ext>
            </a:extLst>
          </p:cNvPr>
          <p:cNvPicPr>
            <a:picLocks noChangeAspect="1"/>
          </p:cNvPicPr>
          <p:nvPr/>
        </p:nvPicPr>
        <p:blipFill>
          <a:blip r:embed="rId2"/>
          <a:stretch>
            <a:fillRect/>
          </a:stretch>
        </p:blipFill>
        <p:spPr>
          <a:xfrm>
            <a:off x="11328401" y="5195692"/>
            <a:ext cx="12829858" cy="7790055"/>
          </a:xfrm>
          <a:prstGeom prst="rect">
            <a:avLst/>
          </a:prstGeom>
        </p:spPr>
      </p:pic>
      <p:sp>
        <p:nvSpPr>
          <p:cNvPr id="5" name="Prostokąt: zaokrąglone rogi 4">
            <a:extLst>
              <a:ext uri="{FF2B5EF4-FFF2-40B4-BE49-F238E27FC236}">
                <a16:creationId xmlns:a16="http://schemas.microsoft.com/office/drawing/2014/main" id="{5C956F10-9510-FCB8-F821-817157234527}"/>
              </a:ext>
            </a:extLst>
          </p:cNvPr>
          <p:cNvSpPr/>
          <p:nvPr/>
        </p:nvSpPr>
        <p:spPr>
          <a:xfrm>
            <a:off x="11562080" y="6308824"/>
            <a:ext cx="2011680" cy="1880135"/>
          </a:xfrm>
          <a:prstGeom prst="round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932350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C53ED20-8E44-8421-8416-3534D7126E44}"/>
              </a:ext>
            </a:extLst>
          </p:cNvPr>
          <p:cNvSpPr>
            <a:spLocks noGrp="1"/>
          </p:cNvSpPr>
          <p:nvPr>
            <p:ph type="title" idx="4294967295"/>
          </p:nvPr>
        </p:nvSpPr>
        <p:spPr>
          <a:xfrm>
            <a:off x="768096" y="1315466"/>
            <a:ext cx="19384963" cy="2651125"/>
          </a:xfrm>
        </p:spPr>
        <p:txBody>
          <a:bodyPr/>
          <a:lstStyle/>
          <a:p>
            <a:r>
              <a:rPr lang="pl-PL" dirty="0" err="1"/>
              <a:t>Grammarly</a:t>
            </a:r>
            <a:endParaRPr lang="pl-PL" dirty="0"/>
          </a:p>
        </p:txBody>
      </p:sp>
      <p:sp>
        <p:nvSpPr>
          <p:cNvPr id="3" name="Symbol zastępczy zawartości 2">
            <a:extLst>
              <a:ext uri="{FF2B5EF4-FFF2-40B4-BE49-F238E27FC236}">
                <a16:creationId xmlns:a16="http://schemas.microsoft.com/office/drawing/2014/main" id="{A2991AE7-3000-8A2D-1720-3EC1F3552D56}"/>
              </a:ext>
            </a:extLst>
          </p:cNvPr>
          <p:cNvSpPr>
            <a:spLocks noGrp="1"/>
          </p:cNvSpPr>
          <p:nvPr>
            <p:ph idx="4294967295"/>
          </p:nvPr>
        </p:nvSpPr>
        <p:spPr>
          <a:xfrm>
            <a:off x="969264" y="3966591"/>
            <a:ext cx="7653338" cy="8128000"/>
          </a:xfrm>
        </p:spPr>
        <p:txBody>
          <a:bodyPr/>
          <a:lstStyle/>
          <a:p>
            <a:r>
              <a:rPr lang="pl-PL" dirty="0" err="1"/>
              <a:t>Choose</a:t>
            </a:r>
            <a:r>
              <a:rPr lang="pl-PL" dirty="0"/>
              <a:t> </a:t>
            </a:r>
            <a:r>
              <a:rPr lang="pl-PL" dirty="0" err="1"/>
              <a:t>Upload</a:t>
            </a:r>
            <a:r>
              <a:rPr lang="pl-PL" dirty="0"/>
              <a:t> file</a:t>
            </a:r>
          </a:p>
        </p:txBody>
      </p:sp>
      <p:pic>
        <p:nvPicPr>
          <p:cNvPr id="4" name="Symbol zastępczy zawartości 4">
            <a:extLst>
              <a:ext uri="{FF2B5EF4-FFF2-40B4-BE49-F238E27FC236}">
                <a16:creationId xmlns:a16="http://schemas.microsoft.com/office/drawing/2014/main" id="{B97F7092-DA50-9098-B1FF-349FA62C8D59}"/>
              </a:ext>
            </a:extLst>
          </p:cNvPr>
          <p:cNvPicPr>
            <a:picLocks noChangeAspect="1"/>
          </p:cNvPicPr>
          <p:nvPr/>
        </p:nvPicPr>
        <p:blipFill>
          <a:blip r:embed="rId2"/>
          <a:stretch>
            <a:fillRect/>
          </a:stretch>
        </p:blipFill>
        <p:spPr>
          <a:xfrm>
            <a:off x="11985451" y="1776921"/>
            <a:ext cx="9157113" cy="11106971"/>
          </a:xfrm>
          <a:prstGeom prst="rect">
            <a:avLst/>
          </a:prstGeom>
        </p:spPr>
      </p:pic>
      <p:sp>
        <p:nvSpPr>
          <p:cNvPr id="6" name="Prostokąt: zaokrąglone rogi 5">
            <a:extLst>
              <a:ext uri="{FF2B5EF4-FFF2-40B4-BE49-F238E27FC236}">
                <a16:creationId xmlns:a16="http://schemas.microsoft.com/office/drawing/2014/main" id="{8F3F4637-726E-C8C2-F832-A66BA094C381}"/>
              </a:ext>
            </a:extLst>
          </p:cNvPr>
          <p:cNvSpPr/>
          <p:nvPr/>
        </p:nvSpPr>
        <p:spPr>
          <a:xfrm>
            <a:off x="12256801" y="5806930"/>
            <a:ext cx="4307206" cy="548908"/>
          </a:xfrm>
          <a:prstGeom prst="round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Tree>
    <p:extLst>
      <p:ext uri="{BB962C8B-B14F-4D97-AF65-F5344CB8AC3E}">
        <p14:creationId xmlns:p14="http://schemas.microsoft.com/office/powerpoint/2010/main" val="3567269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D5098AF-F6A7-4803-BA1A-F05FFA727029}"/>
              </a:ext>
            </a:extLst>
          </p:cNvPr>
          <p:cNvSpPr>
            <a:spLocks noGrp="1"/>
          </p:cNvSpPr>
          <p:nvPr>
            <p:ph type="title" idx="4294967295"/>
          </p:nvPr>
        </p:nvSpPr>
        <p:spPr>
          <a:xfrm>
            <a:off x="1256102" y="1489374"/>
            <a:ext cx="19384963" cy="2651125"/>
          </a:xfrm>
        </p:spPr>
        <p:txBody>
          <a:bodyPr/>
          <a:lstStyle/>
          <a:p>
            <a:r>
              <a:rPr lang="en-US" dirty="0"/>
              <a:t>Mendeley</a:t>
            </a:r>
            <a:endParaRPr lang="pl-PL" dirty="0"/>
          </a:p>
        </p:txBody>
      </p:sp>
      <p:sp>
        <p:nvSpPr>
          <p:cNvPr id="3" name="Symbol zastępczy zawartości 2">
            <a:extLst>
              <a:ext uri="{FF2B5EF4-FFF2-40B4-BE49-F238E27FC236}">
                <a16:creationId xmlns:a16="http://schemas.microsoft.com/office/drawing/2014/main" id="{A9014257-8402-4192-8AE2-6A8E2951247D}"/>
              </a:ext>
            </a:extLst>
          </p:cNvPr>
          <p:cNvSpPr>
            <a:spLocks noGrp="1"/>
          </p:cNvSpPr>
          <p:nvPr>
            <p:ph idx="4294967295"/>
          </p:nvPr>
        </p:nvSpPr>
        <p:spPr>
          <a:xfrm>
            <a:off x="1256102" y="4374492"/>
            <a:ext cx="21005800" cy="8128000"/>
          </a:xfrm>
        </p:spPr>
        <p:txBody>
          <a:bodyPr>
            <a:normAutofit/>
          </a:bodyPr>
          <a:lstStyle/>
          <a:p>
            <a:pPr marL="0" indent="0">
              <a:buNone/>
            </a:pPr>
            <a:r>
              <a:rPr lang="en-US" dirty="0"/>
              <a:t>Mendeley can significantly speed up the process </a:t>
            </a:r>
            <a:br>
              <a:rPr lang="pl-PL" dirty="0"/>
            </a:br>
            <a:r>
              <a:rPr lang="en-US" dirty="0"/>
              <a:t>of writing your own papers. It helps you to gather literature in one place</a:t>
            </a:r>
            <a:r>
              <a:rPr lang="pl-PL" dirty="0"/>
              <a:t>. </a:t>
            </a:r>
            <a:r>
              <a:rPr lang="en-US" dirty="0"/>
              <a:t>The </a:t>
            </a:r>
            <a:r>
              <a:rPr lang="pl-PL" dirty="0" err="1"/>
              <a:t>Mendeley</a:t>
            </a:r>
            <a:r>
              <a:rPr lang="pl-PL" dirty="0"/>
              <a:t> Cite </a:t>
            </a:r>
            <a:r>
              <a:rPr lang="en-US" dirty="0"/>
              <a:t>allows you to</a:t>
            </a:r>
            <a:r>
              <a:rPr lang="pl-PL" dirty="0"/>
              <a:t>:</a:t>
            </a:r>
            <a:r>
              <a:rPr lang="en-US" dirty="0"/>
              <a:t> </a:t>
            </a:r>
            <a:endParaRPr lang="pl-PL" dirty="0"/>
          </a:p>
          <a:p>
            <a:r>
              <a:rPr lang="en-US" dirty="0"/>
              <a:t>quickly and easily cite materials that you’ve added to your Mendeley library </a:t>
            </a:r>
            <a:endParaRPr lang="pl-PL" dirty="0"/>
          </a:p>
          <a:p>
            <a:r>
              <a:rPr lang="en-US" dirty="0"/>
              <a:t>Generate</a:t>
            </a:r>
            <a:r>
              <a:rPr lang="pl-PL" dirty="0"/>
              <a:t> </a:t>
            </a:r>
            <a:r>
              <a:rPr lang="en-US" dirty="0"/>
              <a:t>a full bibliography of the materials you’ve referenced in the paper.</a:t>
            </a:r>
            <a:endParaRPr lang="pl-PL" dirty="0"/>
          </a:p>
        </p:txBody>
      </p:sp>
    </p:spTree>
    <p:extLst>
      <p:ext uri="{BB962C8B-B14F-4D97-AF65-F5344CB8AC3E}">
        <p14:creationId xmlns:p14="http://schemas.microsoft.com/office/powerpoint/2010/main" val="31230081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7599BAD-BD00-806E-E412-07593F4470C5}"/>
              </a:ext>
            </a:extLst>
          </p:cNvPr>
          <p:cNvSpPr>
            <a:spLocks noGrp="1"/>
          </p:cNvSpPr>
          <p:nvPr>
            <p:ph type="title" idx="4294967295"/>
          </p:nvPr>
        </p:nvSpPr>
        <p:spPr>
          <a:xfrm>
            <a:off x="256032" y="1225931"/>
            <a:ext cx="19384963" cy="2651125"/>
          </a:xfrm>
        </p:spPr>
        <p:txBody>
          <a:bodyPr/>
          <a:lstStyle/>
          <a:p>
            <a:r>
              <a:rPr lang="pl-PL" dirty="0" err="1"/>
              <a:t>Grammarly</a:t>
            </a:r>
            <a:endParaRPr lang="pl-PL" dirty="0"/>
          </a:p>
        </p:txBody>
      </p:sp>
      <p:sp>
        <p:nvSpPr>
          <p:cNvPr id="3" name="Symbol zastępczy zawartości 2">
            <a:extLst>
              <a:ext uri="{FF2B5EF4-FFF2-40B4-BE49-F238E27FC236}">
                <a16:creationId xmlns:a16="http://schemas.microsoft.com/office/drawing/2014/main" id="{8538FDA6-BC68-C123-8A36-03BCF3D654C6}"/>
              </a:ext>
            </a:extLst>
          </p:cNvPr>
          <p:cNvSpPr>
            <a:spLocks noGrp="1"/>
          </p:cNvSpPr>
          <p:nvPr>
            <p:ph idx="4294967295"/>
          </p:nvPr>
        </p:nvSpPr>
        <p:spPr>
          <a:xfrm>
            <a:off x="475488" y="4362069"/>
            <a:ext cx="8075613" cy="8128000"/>
          </a:xfrm>
        </p:spPr>
        <p:txBody>
          <a:bodyPr>
            <a:normAutofit/>
          </a:bodyPr>
          <a:lstStyle/>
          <a:p>
            <a:r>
              <a:rPr lang="en-US" dirty="0"/>
              <a:t>After uploading the file, we can set our own preferences to suit our style or audience, such as whether the text should be in a formal style, etc.</a:t>
            </a:r>
            <a:endParaRPr lang="pl-PL" dirty="0"/>
          </a:p>
        </p:txBody>
      </p:sp>
      <p:pic>
        <p:nvPicPr>
          <p:cNvPr id="4" name="Symbol zastępczy zawartości 4">
            <a:extLst>
              <a:ext uri="{FF2B5EF4-FFF2-40B4-BE49-F238E27FC236}">
                <a16:creationId xmlns:a16="http://schemas.microsoft.com/office/drawing/2014/main" id="{7E94EBCC-CA54-ED5A-7A4A-7A3F7B1F12A8}"/>
              </a:ext>
            </a:extLst>
          </p:cNvPr>
          <p:cNvPicPr>
            <a:picLocks noChangeAspect="1"/>
          </p:cNvPicPr>
          <p:nvPr/>
        </p:nvPicPr>
        <p:blipFill>
          <a:blip r:embed="rId2"/>
          <a:stretch>
            <a:fillRect/>
          </a:stretch>
        </p:blipFill>
        <p:spPr>
          <a:xfrm>
            <a:off x="11062576" y="4134872"/>
            <a:ext cx="12671184" cy="8854563"/>
          </a:xfrm>
          <a:prstGeom prst="rect">
            <a:avLst/>
          </a:prstGeom>
        </p:spPr>
      </p:pic>
    </p:spTree>
    <p:extLst>
      <p:ext uri="{BB962C8B-B14F-4D97-AF65-F5344CB8AC3E}">
        <p14:creationId xmlns:p14="http://schemas.microsoft.com/office/powerpoint/2010/main" val="24211798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273CE1D-D58D-BD5F-18D0-E7131BF6F047}"/>
              </a:ext>
            </a:extLst>
          </p:cNvPr>
          <p:cNvSpPr>
            <a:spLocks noGrp="1"/>
          </p:cNvSpPr>
          <p:nvPr>
            <p:ph type="title" idx="4294967295"/>
          </p:nvPr>
        </p:nvSpPr>
        <p:spPr>
          <a:xfrm>
            <a:off x="658368" y="1480058"/>
            <a:ext cx="19384963" cy="2651125"/>
          </a:xfrm>
        </p:spPr>
        <p:txBody>
          <a:bodyPr/>
          <a:lstStyle/>
          <a:p>
            <a:r>
              <a:rPr lang="pl-PL" dirty="0" err="1"/>
              <a:t>Grammarly</a:t>
            </a:r>
            <a:endParaRPr lang="pl-PL" dirty="0"/>
          </a:p>
        </p:txBody>
      </p:sp>
      <p:pic>
        <p:nvPicPr>
          <p:cNvPr id="4" name="Symbol zastępczy zawartości 4">
            <a:extLst>
              <a:ext uri="{FF2B5EF4-FFF2-40B4-BE49-F238E27FC236}">
                <a16:creationId xmlns:a16="http://schemas.microsoft.com/office/drawing/2014/main" id="{8A9BBE12-1166-C708-A457-3A943AE99B15}"/>
              </a:ext>
            </a:extLst>
          </p:cNvPr>
          <p:cNvPicPr>
            <a:picLocks noGrp="1" noChangeAspect="1"/>
          </p:cNvPicPr>
          <p:nvPr>
            <p:ph idx="4294967295"/>
          </p:nvPr>
        </p:nvPicPr>
        <p:blipFill>
          <a:blip r:embed="rId2"/>
          <a:stretch>
            <a:fillRect/>
          </a:stretch>
        </p:blipFill>
        <p:spPr>
          <a:xfrm>
            <a:off x="1463040" y="4079875"/>
            <a:ext cx="19685000" cy="9636125"/>
          </a:xfrm>
        </p:spPr>
      </p:pic>
    </p:spTree>
    <p:extLst>
      <p:ext uri="{BB962C8B-B14F-4D97-AF65-F5344CB8AC3E}">
        <p14:creationId xmlns:p14="http://schemas.microsoft.com/office/powerpoint/2010/main" val="1439427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EB938946-739E-C3EE-30C8-1A85FE570023}"/>
              </a:ext>
            </a:extLst>
          </p:cNvPr>
          <p:cNvSpPr>
            <a:spLocks noGrp="1"/>
          </p:cNvSpPr>
          <p:nvPr>
            <p:ph idx="4294967295"/>
          </p:nvPr>
        </p:nvSpPr>
        <p:spPr>
          <a:xfrm>
            <a:off x="731520" y="2794000"/>
            <a:ext cx="9236075" cy="8128000"/>
          </a:xfrm>
        </p:spPr>
        <p:txBody>
          <a:bodyPr>
            <a:normAutofit fontScale="85000" lnSpcReduction="20000"/>
          </a:bodyPr>
          <a:lstStyle/>
          <a:p>
            <a:pPr algn="just"/>
            <a:r>
              <a:rPr lang="en-US" dirty="0"/>
              <a:t>Grammarly will catch spelling and grammatical errors in your text but also find examples of misused commas and other types of punctuation. It will highlight these issues in red, but also show you how to write a sentence correctly. </a:t>
            </a:r>
          </a:p>
          <a:p>
            <a:pPr algn="just"/>
            <a:r>
              <a:rPr lang="en-US" dirty="0"/>
              <a:t>Underlines in blue mean that Grammarly has noticed a sentence that is unnecessarily elaborate. You will find suggestions that can help you improve the sentence in a simple way.</a:t>
            </a:r>
            <a:endParaRPr lang="pl-PL" dirty="0"/>
          </a:p>
        </p:txBody>
      </p:sp>
      <p:pic>
        <p:nvPicPr>
          <p:cNvPr id="4" name="Obraz 3">
            <a:extLst>
              <a:ext uri="{FF2B5EF4-FFF2-40B4-BE49-F238E27FC236}">
                <a16:creationId xmlns:a16="http://schemas.microsoft.com/office/drawing/2014/main" id="{E2B5F152-BA41-4367-2925-8D99BAC34011}"/>
              </a:ext>
            </a:extLst>
          </p:cNvPr>
          <p:cNvPicPr>
            <a:picLocks noChangeAspect="1"/>
          </p:cNvPicPr>
          <p:nvPr/>
        </p:nvPicPr>
        <p:blipFill>
          <a:blip r:embed="rId2"/>
          <a:stretch>
            <a:fillRect/>
          </a:stretch>
        </p:blipFill>
        <p:spPr>
          <a:xfrm>
            <a:off x="10408792" y="3013456"/>
            <a:ext cx="12535535" cy="6436710"/>
          </a:xfrm>
          <a:prstGeom prst="rect">
            <a:avLst/>
          </a:prstGeom>
        </p:spPr>
      </p:pic>
    </p:spTree>
    <p:extLst>
      <p:ext uri="{BB962C8B-B14F-4D97-AF65-F5344CB8AC3E}">
        <p14:creationId xmlns:p14="http://schemas.microsoft.com/office/powerpoint/2010/main" val="25881413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FD15608-8928-91E3-790C-7D0015203916}"/>
              </a:ext>
            </a:extLst>
          </p:cNvPr>
          <p:cNvSpPr>
            <a:spLocks noGrp="1"/>
          </p:cNvSpPr>
          <p:nvPr>
            <p:ph type="title" idx="4294967295"/>
          </p:nvPr>
        </p:nvSpPr>
        <p:spPr>
          <a:xfrm>
            <a:off x="859536" y="1369125"/>
            <a:ext cx="19384963" cy="2651125"/>
          </a:xfrm>
        </p:spPr>
        <p:txBody>
          <a:bodyPr/>
          <a:lstStyle/>
          <a:p>
            <a:r>
              <a:rPr lang="pl-PL" dirty="0" err="1"/>
              <a:t>Grammarly</a:t>
            </a:r>
            <a:endParaRPr lang="pl-PL" dirty="0"/>
          </a:p>
        </p:txBody>
      </p:sp>
      <p:sp>
        <p:nvSpPr>
          <p:cNvPr id="3" name="Symbol zastępczy zawartości 2">
            <a:extLst>
              <a:ext uri="{FF2B5EF4-FFF2-40B4-BE49-F238E27FC236}">
                <a16:creationId xmlns:a16="http://schemas.microsoft.com/office/drawing/2014/main" id="{2AAE7C8B-C074-EC6D-0284-A86D00AAA83B}"/>
              </a:ext>
            </a:extLst>
          </p:cNvPr>
          <p:cNvSpPr>
            <a:spLocks noGrp="1"/>
          </p:cNvSpPr>
          <p:nvPr>
            <p:ph idx="4294967295"/>
          </p:nvPr>
        </p:nvSpPr>
        <p:spPr>
          <a:xfrm>
            <a:off x="859536" y="3904869"/>
            <a:ext cx="7653338" cy="8128000"/>
          </a:xfrm>
        </p:spPr>
        <p:txBody>
          <a:bodyPr>
            <a:normAutofit fontScale="92500" lnSpcReduction="20000"/>
          </a:bodyPr>
          <a:lstStyle/>
          <a:p>
            <a:pPr marL="0" indent="0">
              <a:buNone/>
            </a:pPr>
            <a:r>
              <a:rPr lang="en-US" dirty="0"/>
              <a:t>The Overall score option will show the exact statistics of the text, such as:</a:t>
            </a:r>
          </a:p>
          <a:p>
            <a:r>
              <a:rPr lang="en-US" dirty="0"/>
              <a:t>number of characters</a:t>
            </a:r>
          </a:p>
          <a:p>
            <a:r>
              <a:rPr lang="en-US" dirty="0"/>
              <a:t>number of words</a:t>
            </a:r>
          </a:p>
          <a:p>
            <a:r>
              <a:rPr lang="en-US" dirty="0"/>
              <a:t>number of sentences</a:t>
            </a:r>
          </a:p>
          <a:p>
            <a:r>
              <a:rPr lang="en-US" dirty="0"/>
              <a:t>approximate time needed to read the text</a:t>
            </a:r>
          </a:p>
          <a:p>
            <a:r>
              <a:rPr lang="en-US" dirty="0"/>
              <a:t>approximate time needed to read the text aloud, and others.</a:t>
            </a:r>
            <a:endParaRPr lang="pl-PL" dirty="0"/>
          </a:p>
        </p:txBody>
      </p:sp>
      <p:pic>
        <p:nvPicPr>
          <p:cNvPr id="4" name="Obraz 3">
            <a:extLst>
              <a:ext uri="{FF2B5EF4-FFF2-40B4-BE49-F238E27FC236}">
                <a16:creationId xmlns:a16="http://schemas.microsoft.com/office/drawing/2014/main" id="{92DD2F8B-E6BA-4985-1C2D-86FDBB6BCCC0}"/>
              </a:ext>
            </a:extLst>
          </p:cNvPr>
          <p:cNvPicPr>
            <a:picLocks noChangeAspect="1"/>
          </p:cNvPicPr>
          <p:nvPr/>
        </p:nvPicPr>
        <p:blipFill>
          <a:blip r:embed="rId2"/>
          <a:stretch>
            <a:fillRect/>
          </a:stretch>
        </p:blipFill>
        <p:spPr>
          <a:xfrm>
            <a:off x="9923244" y="4184373"/>
            <a:ext cx="14017624" cy="8761013"/>
          </a:xfrm>
          <a:prstGeom prst="rect">
            <a:avLst/>
          </a:prstGeom>
          <a:noFill/>
        </p:spPr>
      </p:pic>
      <p:sp>
        <p:nvSpPr>
          <p:cNvPr id="6" name="Prostokąt: zaokrąglone rogi 5">
            <a:extLst>
              <a:ext uri="{FF2B5EF4-FFF2-40B4-BE49-F238E27FC236}">
                <a16:creationId xmlns:a16="http://schemas.microsoft.com/office/drawing/2014/main" id="{02BA481C-5ACD-948E-4793-A859D4C252A2}"/>
              </a:ext>
            </a:extLst>
          </p:cNvPr>
          <p:cNvSpPr/>
          <p:nvPr/>
        </p:nvSpPr>
        <p:spPr>
          <a:xfrm>
            <a:off x="21478240" y="4184373"/>
            <a:ext cx="2519680" cy="1627146"/>
          </a:xfrm>
          <a:prstGeom prst="round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7" name="Prostokąt: zaokrąglone rogi 6">
            <a:extLst>
              <a:ext uri="{FF2B5EF4-FFF2-40B4-BE49-F238E27FC236}">
                <a16:creationId xmlns:a16="http://schemas.microsoft.com/office/drawing/2014/main" id="{3279820D-96C3-EC72-D887-97F4BE2F96BB}"/>
              </a:ext>
            </a:extLst>
          </p:cNvPr>
          <p:cNvSpPr/>
          <p:nvPr/>
        </p:nvSpPr>
        <p:spPr>
          <a:xfrm>
            <a:off x="10109201" y="4512619"/>
            <a:ext cx="6596184" cy="8473128"/>
          </a:xfrm>
          <a:prstGeom prst="round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Tree>
    <p:extLst>
      <p:ext uri="{BB962C8B-B14F-4D97-AF65-F5344CB8AC3E}">
        <p14:creationId xmlns:p14="http://schemas.microsoft.com/office/powerpoint/2010/main" val="34620982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5A1CCA2-A427-B693-CF6D-C4CFBB856616}"/>
              </a:ext>
            </a:extLst>
          </p:cNvPr>
          <p:cNvSpPr>
            <a:spLocks noGrp="1"/>
          </p:cNvSpPr>
          <p:nvPr>
            <p:ph type="title" idx="4294967295"/>
          </p:nvPr>
        </p:nvSpPr>
        <p:spPr>
          <a:xfrm>
            <a:off x="713232" y="1181273"/>
            <a:ext cx="19384963" cy="2651125"/>
          </a:xfrm>
        </p:spPr>
        <p:txBody>
          <a:bodyPr/>
          <a:lstStyle/>
          <a:p>
            <a:r>
              <a:rPr lang="pl-PL" dirty="0" err="1"/>
              <a:t>Grammarly</a:t>
            </a:r>
            <a:endParaRPr lang="pl-PL" dirty="0"/>
          </a:p>
        </p:txBody>
      </p:sp>
      <p:sp>
        <p:nvSpPr>
          <p:cNvPr id="3" name="Symbol zastępczy zawartości 2">
            <a:extLst>
              <a:ext uri="{FF2B5EF4-FFF2-40B4-BE49-F238E27FC236}">
                <a16:creationId xmlns:a16="http://schemas.microsoft.com/office/drawing/2014/main" id="{B54388E5-21AC-F373-4330-9F87D703EE50}"/>
              </a:ext>
            </a:extLst>
          </p:cNvPr>
          <p:cNvSpPr>
            <a:spLocks noGrp="1"/>
          </p:cNvSpPr>
          <p:nvPr>
            <p:ph idx="4294967295"/>
          </p:nvPr>
        </p:nvSpPr>
        <p:spPr>
          <a:xfrm>
            <a:off x="386706" y="3988707"/>
            <a:ext cx="6272784" cy="8128000"/>
          </a:xfrm>
        </p:spPr>
        <p:txBody>
          <a:bodyPr>
            <a:normAutofit fontScale="92500" lnSpcReduction="10000"/>
          </a:bodyPr>
          <a:lstStyle/>
          <a:p>
            <a:pPr marL="0" indent="0">
              <a:buNone/>
            </a:pPr>
            <a:r>
              <a:rPr lang="en-US" dirty="0"/>
              <a:t>In the menu on the right, we have access to all the prompts that Grammarly offers us:</a:t>
            </a:r>
          </a:p>
          <a:p>
            <a:r>
              <a:rPr lang="en-US" dirty="0"/>
              <a:t>Correctness</a:t>
            </a:r>
          </a:p>
          <a:p>
            <a:r>
              <a:rPr lang="en-US" dirty="0"/>
              <a:t>Clarity of the text</a:t>
            </a:r>
          </a:p>
          <a:p>
            <a:r>
              <a:rPr lang="en-US" dirty="0"/>
              <a:t>Effectiveness of the text</a:t>
            </a:r>
          </a:p>
          <a:p>
            <a:r>
              <a:rPr lang="en-US" dirty="0"/>
              <a:t>Message</a:t>
            </a:r>
          </a:p>
          <a:p>
            <a:r>
              <a:rPr lang="en-US" dirty="0"/>
              <a:t>Stylistics </a:t>
            </a:r>
            <a:endParaRPr lang="pl-PL" dirty="0"/>
          </a:p>
        </p:txBody>
      </p:sp>
      <p:pic>
        <p:nvPicPr>
          <p:cNvPr id="4" name="Obraz 3">
            <a:extLst>
              <a:ext uri="{FF2B5EF4-FFF2-40B4-BE49-F238E27FC236}">
                <a16:creationId xmlns:a16="http://schemas.microsoft.com/office/drawing/2014/main" id="{DAF7BAD2-917A-8224-DA15-EF28344DDF2F}"/>
              </a:ext>
            </a:extLst>
          </p:cNvPr>
          <p:cNvPicPr>
            <a:picLocks noChangeAspect="1"/>
          </p:cNvPicPr>
          <p:nvPr/>
        </p:nvPicPr>
        <p:blipFill>
          <a:blip r:embed="rId2"/>
          <a:stretch>
            <a:fillRect/>
          </a:stretch>
        </p:blipFill>
        <p:spPr>
          <a:xfrm>
            <a:off x="6815871" y="3972324"/>
            <a:ext cx="17268093" cy="8562403"/>
          </a:xfrm>
          <a:prstGeom prst="rect">
            <a:avLst/>
          </a:prstGeom>
        </p:spPr>
      </p:pic>
      <p:sp>
        <p:nvSpPr>
          <p:cNvPr id="5" name="Prostokąt: zaokrąglone rogi 4">
            <a:extLst>
              <a:ext uri="{FF2B5EF4-FFF2-40B4-BE49-F238E27FC236}">
                <a16:creationId xmlns:a16="http://schemas.microsoft.com/office/drawing/2014/main" id="{B9EDD321-2460-BF86-7B16-A47733EF579F}"/>
              </a:ext>
            </a:extLst>
          </p:cNvPr>
          <p:cNvSpPr/>
          <p:nvPr/>
        </p:nvSpPr>
        <p:spPr>
          <a:xfrm>
            <a:off x="21720665" y="6914178"/>
            <a:ext cx="2519680" cy="5821958"/>
          </a:xfrm>
          <a:prstGeom prst="round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6727832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A4FA88A-5A04-4680-D563-6E3E17D5C0A0}"/>
              </a:ext>
            </a:extLst>
          </p:cNvPr>
          <p:cNvSpPr>
            <a:spLocks noGrp="1"/>
          </p:cNvSpPr>
          <p:nvPr>
            <p:ph type="title" idx="4294967295"/>
          </p:nvPr>
        </p:nvSpPr>
        <p:spPr>
          <a:xfrm>
            <a:off x="1676401" y="1494569"/>
            <a:ext cx="19384963" cy="2651125"/>
          </a:xfrm>
        </p:spPr>
        <p:txBody>
          <a:bodyPr/>
          <a:lstStyle/>
          <a:p>
            <a:r>
              <a:rPr lang="pl-PL" dirty="0" err="1"/>
              <a:t>Grammarly</a:t>
            </a:r>
            <a:endParaRPr lang="pl-PL" dirty="0"/>
          </a:p>
        </p:txBody>
      </p:sp>
      <p:pic>
        <p:nvPicPr>
          <p:cNvPr id="4" name="Symbol zastępczy zawartości 3">
            <a:extLst>
              <a:ext uri="{FF2B5EF4-FFF2-40B4-BE49-F238E27FC236}">
                <a16:creationId xmlns:a16="http://schemas.microsoft.com/office/drawing/2014/main" id="{5F79FBDC-227D-512F-59FE-081153290942}"/>
              </a:ext>
            </a:extLst>
          </p:cNvPr>
          <p:cNvPicPr>
            <a:picLocks noGrp="1" noChangeAspect="1"/>
          </p:cNvPicPr>
          <p:nvPr>
            <p:ph idx="4294967295"/>
          </p:nvPr>
        </p:nvPicPr>
        <p:blipFill>
          <a:blip r:embed="rId2"/>
          <a:stretch>
            <a:fillRect/>
          </a:stretch>
        </p:blipFill>
        <p:spPr>
          <a:xfrm>
            <a:off x="21201825" y="4538662"/>
            <a:ext cx="2286000" cy="4638675"/>
          </a:xfrm>
          <a:prstGeom prst="rect">
            <a:avLst/>
          </a:prstGeom>
        </p:spPr>
      </p:pic>
      <p:sp>
        <p:nvSpPr>
          <p:cNvPr id="7" name="pole tekstowe 6">
            <a:extLst>
              <a:ext uri="{FF2B5EF4-FFF2-40B4-BE49-F238E27FC236}">
                <a16:creationId xmlns:a16="http://schemas.microsoft.com/office/drawing/2014/main" id="{4BB0C2C0-29CF-EA43-F040-BFB757862E01}"/>
              </a:ext>
            </a:extLst>
          </p:cNvPr>
          <p:cNvSpPr txBox="1"/>
          <p:nvPr/>
        </p:nvSpPr>
        <p:spPr>
          <a:xfrm>
            <a:off x="1676401" y="4145694"/>
            <a:ext cx="18277111" cy="5509200"/>
          </a:xfrm>
          <a:prstGeom prst="rect">
            <a:avLst/>
          </a:prstGeom>
          <a:noFill/>
        </p:spPr>
        <p:txBody>
          <a:bodyPr wrap="square">
            <a:spAutoFit/>
          </a:bodyPr>
          <a:lstStyle/>
          <a:p>
            <a:r>
              <a:rPr lang="pl-PL" sz="4400" dirty="0"/>
              <a:t>In the </a:t>
            </a:r>
            <a:r>
              <a:rPr lang="pl-PL" sz="4400" dirty="0" err="1"/>
              <a:t>Grammarly</a:t>
            </a:r>
            <a:r>
              <a:rPr lang="pl-PL" sz="4400" dirty="0"/>
              <a:t> Premium version, we have a </a:t>
            </a:r>
            <a:r>
              <a:rPr lang="pl-PL" sz="4400" dirty="0" err="1"/>
              <a:t>Plagiarism</a:t>
            </a:r>
            <a:r>
              <a:rPr lang="pl-PL" sz="4400" dirty="0"/>
              <a:t> </a:t>
            </a:r>
            <a:r>
              <a:rPr lang="pl-PL" sz="4400" dirty="0" err="1"/>
              <a:t>option</a:t>
            </a:r>
            <a:r>
              <a:rPr lang="pl-PL" sz="4400" dirty="0"/>
              <a:t> </a:t>
            </a:r>
            <a:r>
              <a:rPr lang="pl-PL" sz="4400" dirty="0" err="1"/>
              <a:t>available</a:t>
            </a:r>
            <a:r>
              <a:rPr lang="pl-PL" sz="4400" dirty="0"/>
              <a:t>. With </a:t>
            </a:r>
            <a:r>
              <a:rPr lang="pl-PL" sz="4400" dirty="0" err="1"/>
              <a:t>this</a:t>
            </a:r>
            <a:r>
              <a:rPr lang="pl-PL" sz="4400" dirty="0"/>
              <a:t> </a:t>
            </a:r>
            <a:r>
              <a:rPr lang="pl-PL" sz="4400" dirty="0" err="1"/>
              <a:t>option</a:t>
            </a:r>
            <a:r>
              <a:rPr lang="pl-PL" sz="4400" dirty="0"/>
              <a:t>, </a:t>
            </a:r>
            <a:r>
              <a:rPr lang="pl-PL" sz="4400" dirty="0" err="1"/>
              <a:t>Grammarly</a:t>
            </a:r>
            <a:r>
              <a:rPr lang="pl-PL" sz="4400" dirty="0"/>
              <a:t> </a:t>
            </a:r>
            <a:r>
              <a:rPr lang="pl-PL" sz="4400" dirty="0" err="1"/>
              <a:t>will</a:t>
            </a:r>
            <a:r>
              <a:rPr lang="pl-PL" sz="4400" dirty="0"/>
              <a:t> </a:t>
            </a:r>
            <a:r>
              <a:rPr lang="pl-PL" sz="4400" dirty="0" err="1"/>
              <a:t>compare</a:t>
            </a:r>
            <a:r>
              <a:rPr lang="pl-PL" sz="4400" dirty="0"/>
              <a:t> </a:t>
            </a:r>
            <a:r>
              <a:rPr lang="pl-PL" sz="4400" dirty="0" err="1"/>
              <a:t>your</a:t>
            </a:r>
            <a:r>
              <a:rPr lang="pl-PL" sz="4400" dirty="0"/>
              <a:t> </a:t>
            </a:r>
            <a:r>
              <a:rPr lang="pl-PL" sz="4400" dirty="0" err="1"/>
              <a:t>text</a:t>
            </a:r>
            <a:r>
              <a:rPr lang="pl-PL" sz="4400" dirty="0"/>
              <a:t> with </a:t>
            </a:r>
            <a:r>
              <a:rPr lang="pl-PL" sz="4400" dirty="0" err="1"/>
              <a:t>billions</a:t>
            </a:r>
            <a:r>
              <a:rPr lang="pl-PL" sz="4400" dirty="0"/>
              <a:t> of web </a:t>
            </a:r>
            <a:r>
              <a:rPr lang="pl-PL" sz="4400" dirty="0" err="1"/>
              <a:t>pages</a:t>
            </a:r>
            <a:r>
              <a:rPr lang="pl-PL" sz="4400" dirty="0"/>
              <a:t> and </a:t>
            </a:r>
            <a:r>
              <a:rPr lang="pl-PL" sz="4400" dirty="0" err="1"/>
              <a:t>academic</a:t>
            </a:r>
            <a:r>
              <a:rPr lang="pl-PL" sz="4400" dirty="0"/>
              <a:t> </a:t>
            </a:r>
            <a:r>
              <a:rPr lang="pl-PL" sz="4400" dirty="0" err="1"/>
              <a:t>papers</a:t>
            </a:r>
            <a:r>
              <a:rPr lang="pl-PL" sz="4400" dirty="0"/>
              <a:t> in </a:t>
            </a:r>
            <a:r>
              <a:rPr lang="pl-PL" sz="4400" dirty="0" err="1"/>
              <a:t>private</a:t>
            </a:r>
            <a:r>
              <a:rPr lang="pl-PL" sz="4400" dirty="0"/>
              <a:t> </a:t>
            </a:r>
            <a:r>
              <a:rPr lang="pl-PL" sz="4400" dirty="0" err="1"/>
              <a:t>databases</a:t>
            </a:r>
            <a:r>
              <a:rPr lang="pl-PL" sz="4400" dirty="0"/>
              <a:t>, </a:t>
            </a:r>
            <a:r>
              <a:rPr lang="pl-PL" sz="4400" dirty="0" err="1"/>
              <a:t>looking</a:t>
            </a:r>
            <a:r>
              <a:rPr lang="pl-PL" sz="4400" dirty="0"/>
              <a:t> for </a:t>
            </a:r>
            <a:r>
              <a:rPr lang="pl-PL" sz="4400" dirty="0" err="1"/>
              <a:t>sentences</a:t>
            </a:r>
            <a:r>
              <a:rPr lang="pl-PL" sz="4400" dirty="0"/>
              <a:t> </a:t>
            </a:r>
            <a:r>
              <a:rPr lang="pl-PL" sz="4400" dirty="0" err="1"/>
              <a:t>or</a:t>
            </a:r>
            <a:r>
              <a:rPr lang="pl-PL" sz="4400" dirty="0"/>
              <a:t> </a:t>
            </a:r>
            <a:r>
              <a:rPr lang="pl-PL" sz="4400" dirty="0" err="1"/>
              <a:t>paragraphs</a:t>
            </a:r>
            <a:r>
              <a:rPr lang="pl-PL" sz="4400" dirty="0"/>
              <a:t> </a:t>
            </a:r>
            <a:r>
              <a:rPr lang="pl-PL" sz="4400" dirty="0" err="1"/>
              <a:t>that</a:t>
            </a:r>
            <a:r>
              <a:rPr lang="pl-PL" sz="4400" dirty="0"/>
              <a:t> have </a:t>
            </a:r>
            <a:r>
              <a:rPr lang="pl-PL" sz="4400" dirty="0" err="1"/>
              <a:t>been</a:t>
            </a:r>
            <a:r>
              <a:rPr lang="pl-PL" sz="4400" dirty="0"/>
              <a:t> </a:t>
            </a:r>
            <a:r>
              <a:rPr lang="pl-PL" sz="4400" dirty="0" err="1"/>
              <a:t>published</a:t>
            </a:r>
            <a:r>
              <a:rPr lang="pl-PL" sz="4400" dirty="0"/>
              <a:t> </a:t>
            </a:r>
            <a:r>
              <a:rPr lang="pl-PL" sz="4400" dirty="0" err="1"/>
              <a:t>elsewhere</a:t>
            </a:r>
            <a:r>
              <a:rPr lang="pl-PL" sz="4400" dirty="0"/>
              <a:t>. </a:t>
            </a:r>
          </a:p>
          <a:p>
            <a:endParaRPr lang="pl-PL" sz="4400" dirty="0"/>
          </a:p>
          <a:p>
            <a:r>
              <a:rPr lang="pl-PL" sz="4400" dirty="0" err="1"/>
              <a:t>Grammarly</a:t>
            </a:r>
            <a:r>
              <a:rPr lang="pl-PL" sz="4400" dirty="0"/>
              <a:t> </a:t>
            </a:r>
            <a:r>
              <a:rPr lang="pl-PL" sz="4400" dirty="0" err="1"/>
              <a:t>will</a:t>
            </a:r>
            <a:r>
              <a:rPr lang="pl-PL" sz="4400" dirty="0"/>
              <a:t> flag </a:t>
            </a:r>
            <a:r>
              <a:rPr lang="pl-PL" sz="4400" dirty="0" err="1"/>
              <a:t>text</a:t>
            </a:r>
            <a:r>
              <a:rPr lang="pl-PL" sz="4400" dirty="0"/>
              <a:t> </a:t>
            </a:r>
            <a:r>
              <a:rPr lang="pl-PL" sz="4400" dirty="0" err="1"/>
              <a:t>that</a:t>
            </a:r>
            <a:r>
              <a:rPr lang="pl-PL" sz="4400" dirty="0"/>
              <a:t> </a:t>
            </a:r>
            <a:r>
              <a:rPr lang="pl-PL" sz="4400" dirty="0" err="1"/>
              <a:t>may</a:t>
            </a:r>
            <a:r>
              <a:rPr lang="pl-PL" sz="4400" dirty="0"/>
              <a:t> </a:t>
            </a:r>
            <a:r>
              <a:rPr lang="pl-PL" sz="4400" dirty="0" err="1"/>
              <a:t>need</a:t>
            </a:r>
            <a:r>
              <a:rPr lang="pl-PL" sz="4400" dirty="0"/>
              <a:t> to be </a:t>
            </a:r>
            <a:r>
              <a:rPr lang="pl-PL" sz="4400" dirty="0" err="1"/>
              <a:t>cited</a:t>
            </a:r>
            <a:r>
              <a:rPr lang="pl-PL" sz="4400" dirty="0"/>
              <a:t> and </a:t>
            </a:r>
            <a:r>
              <a:rPr lang="pl-PL" sz="4400" dirty="0" err="1"/>
              <a:t>provide</a:t>
            </a:r>
            <a:r>
              <a:rPr lang="pl-PL" sz="4400" dirty="0"/>
              <a:t> </a:t>
            </a:r>
            <a:r>
              <a:rPr lang="pl-PL" sz="4400" dirty="0" err="1"/>
              <a:t>links</a:t>
            </a:r>
            <a:r>
              <a:rPr lang="pl-PL" sz="4400" dirty="0"/>
              <a:t> to </a:t>
            </a:r>
            <a:r>
              <a:rPr lang="pl-PL" sz="4400" dirty="0" err="1"/>
              <a:t>sources</a:t>
            </a:r>
            <a:r>
              <a:rPr lang="pl-PL" sz="4400" dirty="0"/>
              <a:t> </a:t>
            </a:r>
            <a:r>
              <a:rPr lang="pl-PL" sz="4400" dirty="0" err="1"/>
              <a:t>where</a:t>
            </a:r>
            <a:r>
              <a:rPr lang="pl-PL" sz="4400" dirty="0"/>
              <a:t> </a:t>
            </a:r>
            <a:r>
              <a:rPr lang="pl-PL" sz="4400" dirty="0" err="1"/>
              <a:t>matching</a:t>
            </a:r>
            <a:r>
              <a:rPr lang="pl-PL" sz="4400" dirty="0"/>
              <a:t> </a:t>
            </a:r>
            <a:r>
              <a:rPr lang="pl-PL" sz="4400" dirty="0" err="1"/>
              <a:t>text</a:t>
            </a:r>
            <a:r>
              <a:rPr lang="pl-PL" sz="4400" dirty="0"/>
              <a:t> is </a:t>
            </a:r>
            <a:r>
              <a:rPr lang="pl-PL" sz="4400" dirty="0" err="1"/>
              <a:t>found</a:t>
            </a:r>
            <a:r>
              <a:rPr lang="pl-PL" sz="4400" dirty="0"/>
              <a:t>. The </a:t>
            </a:r>
            <a:r>
              <a:rPr lang="pl-PL" sz="4400" dirty="0" err="1"/>
              <a:t>user</a:t>
            </a:r>
            <a:r>
              <a:rPr lang="pl-PL" sz="4400" dirty="0"/>
              <a:t> </a:t>
            </a:r>
            <a:r>
              <a:rPr lang="pl-PL" sz="4400" dirty="0" err="1"/>
              <a:t>will</a:t>
            </a:r>
            <a:r>
              <a:rPr lang="pl-PL" sz="4400" dirty="0"/>
              <a:t> </a:t>
            </a:r>
            <a:r>
              <a:rPr lang="pl-PL" sz="4400" dirty="0" err="1"/>
              <a:t>also</a:t>
            </a:r>
            <a:r>
              <a:rPr lang="pl-PL" sz="4400" dirty="0"/>
              <a:t> </a:t>
            </a:r>
            <a:r>
              <a:rPr lang="pl-PL" sz="4400" dirty="0" err="1"/>
              <a:t>receive</a:t>
            </a:r>
            <a:r>
              <a:rPr lang="pl-PL" sz="4400" dirty="0"/>
              <a:t> </a:t>
            </a:r>
            <a:r>
              <a:rPr lang="pl-PL" sz="4400" dirty="0" err="1"/>
              <a:t>an</a:t>
            </a:r>
            <a:r>
              <a:rPr lang="pl-PL" sz="4400" dirty="0"/>
              <a:t> </a:t>
            </a:r>
            <a:r>
              <a:rPr lang="pl-PL" sz="4400" dirty="0" err="1"/>
              <a:t>overall</a:t>
            </a:r>
            <a:r>
              <a:rPr lang="pl-PL" sz="4400" dirty="0"/>
              <a:t> </a:t>
            </a:r>
            <a:r>
              <a:rPr lang="pl-PL" sz="4400" dirty="0" err="1"/>
              <a:t>assessment</a:t>
            </a:r>
            <a:r>
              <a:rPr lang="pl-PL" sz="4400" dirty="0"/>
              <a:t> of the </a:t>
            </a:r>
            <a:r>
              <a:rPr lang="pl-PL" sz="4400" dirty="0" err="1"/>
              <a:t>originality</a:t>
            </a:r>
            <a:r>
              <a:rPr lang="pl-PL" sz="4400" dirty="0"/>
              <a:t> of </a:t>
            </a:r>
            <a:r>
              <a:rPr lang="pl-PL" sz="4400" dirty="0" err="1"/>
              <a:t>their</a:t>
            </a:r>
            <a:r>
              <a:rPr lang="pl-PL" sz="4400" dirty="0"/>
              <a:t> </a:t>
            </a:r>
            <a:r>
              <a:rPr lang="pl-PL" sz="4400" dirty="0" err="1"/>
              <a:t>document</a:t>
            </a:r>
            <a:r>
              <a:rPr lang="pl-PL" sz="4400" dirty="0"/>
              <a:t>.</a:t>
            </a:r>
          </a:p>
        </p:txBody>
      </p:sp>
    </p:spTree>
    <p:extLst>
      <p:ext uri="{BB962C8B-B14F-4D97-AF65-F5344CB8AC3E}">
        <p14:creationId xmlns:p14="http://schemas.microsoft.com/office/powerpoint/2010/main" val="23982689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2">
            <a:extLst>
              <a:ext uri="{FF2B5EF4-FFF2-40B4-BE49-F238E27FC236}">
                <a16:creationId xmlns:a16="http://schemas.microsoft.com/office/drawing/2014/main" id="{7DDAA5A8-357D-2EC7-E9D2-5F96E5440DF1}"/>
              </a:ext>
            </a:extLst>
          </p:cNvPr>
          <p:cNvSpPr>
            <a:spLocks noGrp="1"/>
          </p:cNvSpPr>
          <p:nvPr>
            <p:ph type="body" idx="4294967295"/>
          </p:nvPr>
        </p:nvSpPr>
        <p:spPr>
          <a:xfrm>
            <a:off x="672593" y="2243558"/>
            <a:ext cx="10315575" cy="1444625"/>
          </a:xfrm>
        </p:spPr>
        <p:txBody>
          <a:bodyPr/>
          <a:lstStyle/>
          <a:p>
            <a:r>
              <a:rPr lang="pl-PL" dirty="0" err="1"/>
              <a:t>Free</a:t>
            </a:r>
            <a:r>
              <a:rPr lang="pl-PL" dirty="0"/>
              <a:t> Version</a:t>
            </a:r>
            <a:endParaRPr lang="en-US" dirty="0"/>
          </a:p>
        </p:txBody>
      </p:sp>
      <p:sp>
        <p:nvSpPr>
          <p:cNvPr id="21" name="Text Placeholder 3">
            <a:extLst>
              <a:ext uri="{FF2B5EF4-FFF2-40B4-BE49-F238E27FC236}">
                <a16:creationId xmlns:a16="http://schemas.microsoft.com/office/drawing/2014/main" id="{0E2EE336-27E3-6BCE-A898-F8C49BF53818}"/>
              </a:ext>
            </a:extLst>
          </p:cNvPr>
          <p:cNvSpPr>
            <a:spLocks noGrp="1"/>
          </p:cNvSpPr>
          <p:nvPr>
            <p:ph type="body" sz="quarter" idx="4294967295"/>
          </p:nvPr>
        </p:nvSpPr>
        <p:spPr>
          <a:xfrm>
            <a:off x="14365097" y="2114708"/>
            <a:ext cx="10366375" cy="1444625"/>
          </a:xfrm>
        </p:spPr>
        <p:txBody>
          <a:bodyPr/>
          <a:lstStyle/>
          <a:p>
            <a:r>
              <a:rPr lang="pl-PL" dirty="0"/>
              <a:t>Premium Version</a:t>
            </a:r>
            <a:endParaRPr lang="en-US" dirty="0"/>
          </a:p>
        </p:txBody>
      </p:sp>
      <p:pic>
        <p:nvPicPr>
          <p:cNvPr id="15" name="Symbol zastępczy zawartości 14">
            <a:extLst>
              <a:ext uri="{FF2B5EF4-FFF2-40B4-BE49-F238E27FC236}">
                <a16:creationId xmlns:a16="http://schemas.microsoft.com/office/drawing/2014/main" id="{140FB50B-5CFB-3BB1-ACBD-4B06FAA5D843}"/>
              </a:ext>
            </a:extLst>
          </p:cNvPr>
          <p:cNvPicPr>
            <a:picLocks noGrp="1" noChangeAspect="1"/>
          </p:cNvPicPr>
          <p:nvPr>
            <p:ph idx="4294967295"/>
          </p:nvPr>
        </p:nvPicPr>
        <p:blipFill>
          <a:blip r:embed="rId2"/>
          <a:stretch>
            <a:fillRect/>
          </a:stretch>
        </p:blipFill>
        <p:spPr>
          <a:xfrm>
            <a:off x="214249" y="3509377"/>
            <a:ext cx="12806808" cy="6697246"/>
          </a:xfrm>
        </p:spPr>
      </p:pic>
      <p:pic>
        <p:nvPicPr>
          <p:cNvPr id="13" name="Obraz 12">
            <a:extLst>
              <a:ext uri="{FF2B5EF4-FFF2-40B4-BE49-F238E27FC236}">
                <a16:creationId xmlns:a16="http://schemas.microsoft.com/office/drawing/2014/main" id="{138E2C57-EE7E-C405-FB67-D47B5BC849DD}"/>
              </a:ext>
            </a:extLst>
          </p:cNvPr>
          <p:cNvPicPr>
            <a:picLocks noChangeAspect="1"/>
          </p:cNvPicPr>
          <p:nvPr/>
        </p:nvPicPr>
        <p:blipFill>
          <a:blip r:embed="rId3"/>
          <a:stretch>
            <a:fillRect/>
          </a:stretch>
        </p:blipFill>
        <p:spPr>
          <a:xfrm>
            <a:off x="9708125" y="5490416"/>
            <a:ext cx="14128214" cy="7388070"/>
          </a:xfrm>
          <a:prstGeom prst="rect">
            <a:avLst/>
          </a:prstGeom>
        </p:spPr>
      </p:pic>
      <p:sp>
        <p:nvSpPr>
          <p:cNvPr id="2" name="pole tekstowe 1">
            <a:extLst>
              <a:ext uri="{FF2B5EF4-FFF2-40B4-BE49-F238E27FC236}">
                <a16:creationId xmlns:a16="http://schemas.microsoft.com/office/drawing/2014/main" id="{64E0D759-EB99-B2EA-9D7B-0844FA9AAA66}"/>
              </a:ext>
            </a:extLst>
          </p:cNvPr>
          <p:cNvSpPr txBox="1"/>
          <p:nvPr/>
        </p:nvSpPr>
        <p:spPr>
          <a:xfrm>
            <a:off x="9160464" y="13095814"/>
            <a:ext cx="15223536" cy="276999"/>
          </a:xfrm>
          <a:prstGeom prst="rect">
            <a:avLst/>
          </a:prstGeom>
          <a:noFill/>
        </p:spPr>
        <p:txBody>
          <a:bodyPr wrap="square" rtlCol="0">
            <a:spAutoFit/>
          </a:bodyPr>
          <a:lstStyle/>
          <a:p>
            <a:r>
              <a:rPr lang="pl-PL" sz="1200" dirty="0"/>
              <a:t>Źródło: </a:t>
            </a:r>
            <a:r>
              <a:rPr lang="en-US" sz="1200" dirty="0"/>
              <a:t>Wikipedia contributors. (2022, May 7). Free Comic Book Day. In </a:t>
            </a:r>
            <a:r>
              <a:rPr lang="en-US" sz="1200" i="1" dirty="0"/>
              <a:t>Wikipedia, The Free Encyclopedia</a:t>
            </a:r>
            <a:r>
              <a:rPr lang="en-US" sz="1200" dirty="0"/>
              <a:t>. </a:t>
            </a:r>
            <a:r>
              <a:rPr lang="pl-PL" sz="1200" dirty="0"/>
              <a:t>Dostęp 7 maja 2022 r. Dostępny w Internecie: </a:t>
            </a:r>
            <a:r>
              <a:rPr lang="en-US" sz="1200" dirty="0">
                <a:hlinkClick r:id="rId4"/>
              </a:rPr>
              <a:t>https://en.wikipedia.org/w/index.php?title=Free_Comic_Book_Day&amp;oldid=1086622180</a:t>
            </a:r>
            <a:endParaRPr lang="pl-PL" sz="1200" dirty="0"/>
          </a:p>
        </p:txBody>
      </p:sp>
    </p:spTree>
    <p:extLst>
      <p:ext uri="{BB962C8B-B14F-4D97-AF65-F5344CB8AC3E}">
        <p14:creationId xmlns:p14="http://schemas.microsoft.com/office/powerpoint/2010/main" val="381525759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FE62E99D-BA3E-C570-89E3-A07450A0AE13}"/>
              </a:ext>
            </a:extLst>
          </p:cNvPr>
          <p:cNvPicPr>
            <a:picLocks noChangeAspect="1"/>
          </p:cNvPicPr>
          <p:nvPr/>
        </p:nvPicPr>
        <p:blipFill>
          <a:blip r:embed="rId2"/>
          <a:stretch>
            <a:fillRect/>
          </a:stretch>
        </p:blipFill>
        <p:spPr>
          <a:xfrm>
            <a:off x="566808" y="3381379"/>
            <a:ext cx="14317546" cy="8145711"/>
          </a:xfrm>
          <a:prstGeom prst="rect">
            <a:avLst/>
          </a:prstGeom>
        </p:spPr>
      </p:pic>
      <p:sp>
        <p:nvSpPr>
          <p:cNvPr id="2" name="Tytuł 1">
            <a:extLst>
              <a:ext uri="{FF2B5EF4-FFF2-40B4-BE49-F238E27FC236}">
                <a16:creationId xmlns:a16="http://schemas.microsoft.com/office/drawing/2014/main" id="{67B7BCD1-7A78-F9C9-F62F-8DCF991F5860}"/>
              </a:ext>
            </a:extLst>
          </p:cNvPr>
          <p:cNvSpPr>
            <a:spLocks noGrp="1"/>
          </p:cNvSpPr>
          <p:nvPr>
            <p:ph type="title" idx="4294967295"/>
          </p:nvPr>
        </p:nvSpPr>
        <p:spPr>
          <a:xfrm>
            <a:off x="0" y="863347"/>
            <a:ext cx="19384963" cy="2651125"/>
          </a:xfrm>
        </p:spPr>
        <p:txBody>
          <a:bodyPr>
            <a:normAutofit/>
          </a:bodyPr>
          <a:lstStyle/>
          <a:p>
            <a:r>
              <a:rPr lang="pl-PL" sz="8000" dirty="0" err="1"/>
              <a:t>Grammarly</a:t>
            </a:r>
            <a:r>
              <a:rPr lang="pl-PL" sz="8000" dirty="0"/>
              <a:t> Premium WUT</a:t>
            </a:r>
          </a:p>
        </p:txBody>
      </p:sp>
      <p:sp>
        <p:nvSpPr>
          <p:cNvPr id="8" name="Prostokąt: zaokrąglone rogi 7">
            <a:extLst>
              <a:ext uri="{FF2B5EF4-FFF2-40B4-BE49-F238E27FC236}">
                <a16:creationId xmlns:a16="http://schemas.microsoft.com/office/drawing/2014/main" id="{EA9DCDFD-D743-B2FE-29A0-FD18FDE84BFB}"/>
              </a:ext>
            </a:extLst>
          </p:cNvPr>
          <p:cNvSpPr/>
          <p:nvPr/>
        </p:nvSpPr>
        <p:spPr>
          <a:xfrm>
            <a:off x="940383" y="5718535"/>
            <a:ext cx="10273553" cy="3046878"/>
          </a:xfrm>
          <a:prstGeom prst="round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zaokrąglone rogi 10">
            <a:extLst>
              <a:ext uri="{FF2B5EF4-FFF2-40B4-BE49-F238E27FC236}">
                <a16:creationId xmlns:a16="http://schemas.microsoft.com/office/drawing/2014/main" id="{83A823C3-CDA4-1CA0-5E33-085841CDA4ED}"/>
              </a:ext>
            </a:extLst>
          </p:cNvPr>
          <p:cNvSpPr/>
          <p:nvPr/>
        </p:nvSpPr>
        <p:spPr>
          <a:xfrm>
            <a:off x="3322320" y="3381379"/>
            <a:ext cx="1038666" cy="838929"/>
          </a:xfrm>
          <a:prstGeom prst="round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 name="Obraz 12">
            <a:extLst>
              <a:ext uri="{FF2B5EF4-FFF2-40B4-BE49-F238E27FC236}">
                <a16:creationId xmlns:a16="http://schemas.microsoft.com/office/drawing/2014/main" id="{C4FA7B91-3AF5-5C9E-6797-F4FE2224ACD4}"/>
              </a:ext>
            </a:extLst>
          </p:cNvPr>
          <p:cNvPicPr>
            <a:picLocks noChangeAspect="1"/>
          </p:cNvPicPr>
          <p:nvPr/>
        </p:nvPicPr>
        <p:blipFill>
          <a:blip r:embed="rId3"/>
          <a:stretch>
            <a:fillRect/>
          </a:stretch>
        </p:blipFill>
        <p:spPr>
          <a:xfrm>
            <a:off x="11632101" y="7241974"/>
            <a:ext cx="12751899" cy="6040373"/>
          </a:xfrm>
          <a:prstGeom prst="rect">
            <a:avLst/>
          </a:prstGeom>
        </p:spPr>
      </p:pic>
      <p:sp>
        <p:nvSpPr>
          <p:cNvPr id="9" name="Prostokąt: zaokrąglone rogi 8">
            <a:extLst>
              <a:ext uri="{FF2B5EF4-FFF2-40B4-BE49-F238E27FC236}">
                <a16:creationId xmlns:a16="http://schemas.microsoft.com/office/drawing/2014/main" id="{BC0D0953-F133-55BB-5D8F-A7164CDCA702}"/>
              </a:ext>
            </a:extLst>
          </p:cNvPr>
          <p:cNvSpPr/>
          <p:nvPr/>
        </p:nvSpPr>
        <p:spPr>
          <a:xfrm>
            <a:off x="11587511" y="6858000"/>
            <a:ext cx="12796489" cy="6645343"/>
          </a:xfrm>
          <a:prstGeom prst="round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02995494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7B7BCD1-7A78-F9C9-F62F-8DCF991F5860}"/>
              </a:ext>
            </a:extLst>
          </p:cNvPr>
          <p:cNvSpPr>
            <a:spLocks noGrp="1"/>
          </p:cNvSpPr>
          <p:nvPr>
            <p:ph type="title" idx="4294967295"/>
          </p:nvPr>
        </p:nvSpPr>
        <p:spPr>
          <a:xfrm>
            <a:off x="384048" y="1297178"/>
            <a:ext cx="19384963" cy="2651125"/>
          </a:xfrm>
        </p:spPr>
        <p:txBody>
          <a:bodyPr/>
          <a:lstStyle/>
          <a:p>
            <a:r>
              <a:rPr lang="pl-PL" dirty="0" err="1"/>
              <a:t>Grammarly</a:t>
            </a:r>
            <a:r>
              <a:rPr lang="pl-PL" dirty="0"/>
              <a:t> Premium WUT</a:t>
            </a:r>
          </a:p>
        </p:txBody>
      </p:sp>
      <p:sp>
        <p:nvSpPr>
          <p:cNvPr id="10" name="pole tekstowe 9">
            <a:extLst>
              <a:ext uri="{FF2B5EF4-FFF2-40B4-BE49-F238E27FC236}">
                <a16:creationId xmlns:a16="http://schemas.microsoft.com/office/drawing/2014/main" id="{41A6E699-59A3-B589-FCB3-195EF92508BA}"/>
              </a:ext>
            </a:extLst>
          </p:cNvPr>
          <p:cNvSpPr txBox="1"/>
          <p:nvPr/>
        </p:nvSpPr>
        <p:spPr>
          <a:xfrm>
            <a:off x="11949594" y="10351654"/>
            <a:ext cx="9640234" cy="2862322"/>
          </a:xfrm>
          <a:prstGeom prst="rect">
            <a:avLst/>
          </a:prstGeom>
          <a:noFill/>
        </p:spPr>
        <p:txBody>
          <a:bodyPr wrap="square" rtlCol="0">
            <a:spAutoFit/>
          </a:bodyPr>
          <a:lstStyle/>
          <a:p>
            <a:endParaRPr lang="pl-PL" dirty="0"/>
          </a:p>
          <a:p>
            <a:r>
              <a:rPr lang="pl-PL" dirty="0"/>
              <a:t>https://forms.office.com/pages/responsepage.aspx?id=nCJQO3jNiEWbz5e3Yp4vD1rwU5-tN_1EovmEVDJJ1EpURUdEQzhNRDRCSkFDS0FKTE9PSjFCM1pVMS4u</a:t>
            </a:r>
          </a:p>
        </p:txBody>
      </p:sp>
      <p:pic>
        <p:nvPicPr>
          <p:cNvPr id="14" name="Obraz 13">
            <a:extLst>
              <a:ext uri="{FF2B5EF4-FFF2-40B4-BE49-F238E27FC236}">
                <a16:creationId xmlns:a16="http://schemas.microsoft.com/office/drawing/2014/main" id="{2E056054-3753-4AAB-FEE4-A1BBCDE8F265}"/>
              </a:ext>
            </a:extLst>
          </p:cNvPr>
          <p:cNvPicPr>
            <a:picLocks noChangeAspect="1"/>
          </p:cNvPicPr>
          <p:nvPr/>
        </p:nvPicPr>
        <p:blipFill>
          <a:blip r:embed="rId2"/>
          <a:stretch>
            <a:fillRect/>
          </a:stretch>
        </p:blipFill>
        <p:spPr>
          <a:xfrm>
            <a:off x="685519" y="4080831"/>
            <a:ext cx="10781057" cy="9133145"/>
          </a:xfrm>
          <a:prstGeom prst="rect">
            <a:avLst/>
          </a:prstGeom>
        </p:spPr>
      </p:pic>
    </p:spTree>
    <p:extLst>
      <p:ext uri="{BB962C8B-B14F-4D97-AF65-F5344CB8AC3E}">
        <p14:creationId xmlns:p14="http://schemas.microsoft.com/office/powerpoint/2010/main" val="12702404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A3ADD1F-BCFB-75D0-1D95-9C69842B3541}"/>
              </a:ext>
            </a:extLst>
          </p:cNvPr>
          <p:cNvSpPr>
            <a:spLocks noGrp="1"/>
          </p:cNvSpPr>
          <p:nvPr>
            <p:ph type="title" idx="4294967295"/>
          </p:nvPr>
        </p:nvSpPr>
        <p:spPr>
          <a:xfrm>
            <a:off x="347472" y="1187450"/>
            <a:ext cx="19384963" cy="2651125"/>
          </a:xfrm>
        </p:spPr>
        <p:txBody>
          <a:bodyPr>
            <a:normAutofit/>
          </a:bodyPr>
          <a:lstStyle/>
          <a:p>
            <a:r>
              <a:rPr lang="pl-PL" sz="9600" dirty="0" err="1"/>
              <a:t>Grammarly</a:t>
            </a:r>
            <a:r>
              <a:rPr lang="pl-PL" sz="9600" dirty="0"/>
              <a:t> – </a:t>
            </a:r>
            <a:r>
              <a:rPr lang="pl-PL" sz="9600" dirty="0" err="1"/>
              <a:t>account</a:t>
            </a:r>
            <a:endParaRPr lang="pl-PL" sz="7200" dirty="0"/>
          </a:p>
        </p:txBody>
      </p:sp>
      <p:pic>
        <p:nvPicPr>
          <p:cNvPr id="5" name="Symbol zastępczy zawartości 4">
            <a:extLst>
              <a:ext uri="{FF2B5EF4-FFF2-40B4-BE49-F238E27FC236}">
                <a16:creationId xmlns:a16="http://schemas.microsoft.com/office/drawing/2014/main" id="{C76757AE-F4A2-9B1A-59C9-D9D4E046756D}"/>
              </a:ext>
            </a:extLst>
          </p:cNvPr>
          <p:cNvPicPr>
            <a:picLocks noGrp="1" noChangeAspect="1"/>
          </p:cNvPicPr>
          <p:nvPr>
            <p:ph idx="4294967295"/>
          </p:nvPr>
        </p:nvPicPr>
        <p:blipFill>
          <a:blip r:embed="rId2"/>
          <a:stretch>
            <a:fillRect/>
          </a:stretch>
        </p:blipFill>
        <p:spPr>
          <a:xfrm>
            <a:off x="347472" y="3659378"/>
            <a:ext cx="6627813" cy="9650413"/>
          </a:xfrm>
        </p:spPr>
      </p:pic>
    </p:spTree>
    <p:extLst>
      <p:ext uri="{BB962C8B-B14F-4D97-AF65-F5344CB8AC3E}">
        <p14:creationId xmlns:p14="http://schemas.microsoft.com/office/powerpoint/2010/main" val="88989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ABDFF9F-7F88-4816-A29E-61DC52B92F6A}"/>
              </a:ext>
            </a:extLst>
          </p:cNvPr>
          <p:cNvSpPr>
            <a:spLocks noGrp="1"/>
          </p:cNvSpPr>
          <p:nvPr>
            <p:ph type="title" idx="4294967295"/>
          </p:nvPr>
        </p:nvSpPr>
        <p:spPr>
          <a:xfrm>
            <a:off x="672860" y="1558385"/>
            <a:ext cx="19384963" cy="2651125"/>
          </a:xfrm>
        </p:spPr>
        <p:txBody>
          <a:bodyPr/>
          <a:lstStyle/>
          <a:p>
            <a:r>
              <a:rPr lang="pl-PL" dirty="0"/>
              <a:t>Step 1:  </a:t>
            </a:r>
            <a:r>
              <a:rPr lang="en-US" dirty="0"/>
              <a:t>Downloading</a:t>
            </a:r>
          </a:p>
        </p:txBody>
      </p:sp>
      <p:sp>
        <p:nvSpPr>
          <p:cNvPr id="3" name="Symbol zastępczy zawartości 2">
            <a:extLst>
              <a:ext uri="{FF2B5EF4-FFF2-40B4-BE49-F238E27FC236}">
                <a16:creationId xmlns:a16="http://schemas.microsoft.com/office/drawing/2014/main" id="{0C9EE347-CC13-4853-8803-5E8161E679B1}"/>
              </a:ext>
            </a:extLst>
          </p:cNvPr>
          <p:cNvSpPr>
            <a:spLocks noGrp="1"/>
          </p:cNvSpPr>
          <p:nvPr>
            <p:ph idx="4294967295"/>
          </p:nvPr>
        </p:nvSpPr>
        <p:spPr>
          <a:xfrm>
            <a:off x="534837" y="5410350"/>
            <a:ext cx="7874000" cy="6257925"/>
          </a:xfrm>
        </p:spPr>
        <p:txBody>
          <a:bodyPr>
            <a:normAutofit/>
          </a:bodyPr>
          <a:lstStyle/>
          <a:p>
            <a:r>
              <a:rPr lang="pl-PL" sz="4000" dirty="0"/>
              <a:t>Basic </a:t>
            </a:r>
            <a:r>
              <a:rPr lang="pl-PL" sz="4000" dirty="0" err="1"/>
              <a:t>option</a:t>
            </a:r>
            <a:r>
              <a:rPr lang="pl-PL" sz="4000" dirty="0"/>
              <a:t> is </a:t>
            </a:r>
            <a:r>
              <a:rPr lang="pl-PL" sz="4000" dirty="0" err="1"/>
              <a:t>free</a:t>
            </a:r>
            <a:r>
              <a:rPr lang="pl-PL" sz="4000" dirty="0"/>
              <a:t> and </a:t>
            </a:r>
            <a:r>
              <a:rPr lang="pl-PL" sz="4000" dirty="0" err="1"/>
              <a:t>can</a:t>
            </a:r>
            <a:r>
              <a:rPr lang="pl-PL" sz="4000" dirty="0"/>
              <a:t> be </a:t>
            </a:r>
            <a:r>
              <a:rPr lang="pl-PL" sz="4000" dirty="0" err="1"/>
              <a:t>downloaded</a:t>
            </a:r>
            <a:r>
              <a:rPr lang="pl-PL" sz="4000" dirty="0"/>
              <a:t> from </a:t>
            </a:r>
            <a:r>
              <a:rPr lang="pl-PL" sz="4000" dirty="0" err="1"/>
              <a:t>webpage</a:t>
            </a:r>
            <a:r>
              <a:rPr lang="pl-PL" sz="4000" dirty="0"/>
              <a:t>: </a:t>
            </a:r>
            <a:r>
              <a:rPr lang="pl-PL" sz="4000" dirty="0">
                <a:hlinkClick r:id="rId2"/>
              </a:rPr>
              <a:t>https://www.mendeley.com/download-reference-manager/</a:t>
            </a:r>
            <a:endParaRPr lang="pl-PL" sz="4000" dirty="0"/>
          </a:p>
        </p:txBody>
      </p:sp>
      <p:pic>
        <p:nvPicPr>
          <p:cNvPr id="5" name="Obraz 4">
            <a:extLst>
              <a:ext uri="{FF2B5EF4-FFF2-40B4-BE49-F238E27FC236}">
                <a16:creationId xmlns:a16="http://schemas.microsoft.com/office/drawing/2014/main" id="{C732EDE9-E404-4985-9F9B-F4C4E0FF3212}"/>
              </a:ext>
            </a:extLst>
          </p:cNvPr>
          <p:cNvPicPr>
            <a:picLocks noChangeAspect="1"/>
          </p:cNvPicPr>
          <p:nvPr/>
        </p:nvPicPr>
        <p:blipFill>
          <a:blip r:embed="rId3"/>
          <a:stretch>
            <a:fillRect/>
          </a:stretch>
        </p:blipFill>
        <p:spPr>
          <a:xfrm>
            <a:off x="9835385" y="5586735"/>
            <a:ext cx="13218250" cy="590515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40142461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DFAC0A37-3553-6E5D-8954-C4B8E04C5942}"/>
              </a:ext>
            </a:extLst>
          </p:cNvPr>
          <p:cNvSpPr>
            <a:spLocks noGrp="1"/>
          </p:cNvSpPr>
          <p:nvPr>
            <p:ph type="title" idx="4294967295"/>
          </p:nvPr>
        </p:nvSpPr>
        <p:spPr>
          <a:xfrm>
            <a:off x="332731" y="1147152"/>
            <a:ext cx="19384963" cy="2651125"/>
          </a:xfrm>
        </p:spPr>
        <p:txBody>
          <a:bodyPr>
            <a:normAutofit/>
          </a:bodyPr>
          <a:lstStyle/>
          <a:p>
            <a:r>
              <a:rPr lang="pl-PL" dirty="0" err="1"/>
              <a:t>Grammarly</a:t>
            </a:r>
            <a:r>
              <a:rPr lang="pl-PL" dirty="0"/>
              <a:t> – </a:t>
            </a:r>
            <a:r>
              <a:rPr lang="pl-PL" dirty="0" err="1"/>
              <a:t>account</a:t>
            </a:r>
            <a:endParaRPr lang="pl-PL" sz="6600" dirty="0"/>
          </a:p>
        </p:txBody>
      </p:sp>
      <p:pic>
        <p:nvPicPr>
          <p:cNvPr id="5" name="Symbol zastępczy zawartości 4">
            <a:extLst>
              <a:ext uri="{FF2B5EF4-FFF2-40B4-BE49-F238E27FC236}">
                <a16:creationId xmlns:a16="http://schemas.microsoft.com/office/drawing/2014/main" id="{1A80075E-9B3E-2B4E-D3B4-02B7B583507F}"/>
              </a:ext>
            </a:extLst>
          </p:cNvPr>
          <p:cNvPicPr>
            <a:picLocks noGrp="1" noChangeAspect="1"/>
          </p:cNvPicPr>
          <p:nvPr>
            <p:ph idx="4294967295"/>
          </p:nvPr>
        </p:nvPicPr>
        <p:blipFill>
          <a:blip r:embed="rId2"/>
          <a:stretch>
            <a:fillRect/>
          </a:stretch>
        </p:blipFill>
        <p:spPr>
          <a:xfrm>
            <a:off x="0" y="3381375"/>
            <a:ext cx="15051088" cy="10250488"/>
          </a:xfrm>
        </p:spPr>
      </p:pic>
      <p:sp>
        <p:nvSpPr>
          <p:cNvPr id="2" name="pole tekstowe 1">
            <a:extLst>
              <a:ext uri="{FF2B5EF4-FFF2-40B4-BE49-F238E27FC236}">
                <a16:creationId xmlns:a16="http://schemas.microsoft.com/office/drawing/2014/main" id="{1D90276C-CC6A-C499-EBAC-6990FC66FAF1}"/>
              </a:ext>
            </a:extLst>
          </p:cNvPr>
          <p:cNvSpPr txBox="1"/>
          <p:nvPr/>
        </p:nvSpPr>
        <p:spPr>
          <a:xfrm>
            <a:off x="15292000" y="9376117"/>
            <a:ext cx="8046717" cy="3477875"/>
          </a:xfrm>
          <a:prstGeom prst="rect">
            <a:avLst/>
          </a:prstGeom>
          <a:noFill/>
        </p:spPr>
        <p:txBody>
          <a:bodyPr wrap="square" rtlCol="0">
            <a:spAutoFit/>
          </a:bodyPr>
          <a:lstStyle/>
          <a:p>
            <a:r>
              <a:rPr lang="en-US" sz="4400" dirty="0"/>
              <a:t>If you want to create an account, please complete and send the registration form </a:t>
            </a:r>
            <a:br>
              <a:rPr lang="pl-PL" sz="4400" dirty="0"/>
            </a:br>
            <a:r>
              <a:rPr lang="en-US" sz="4400" dirty="0"/>
              <a:t>(e-mail address required at the domain@pw.edu.pl).</a:t>
            </a:r>
            <a:endParaRPr lang="pl-PL" sz="4400" dirty="0"/>
          </a:p>
        </p:txBody>
      </p:sp>
    </p:spTree>
    <p:extLst>
      <p:ext uri="{BB962C8B-B14F-4D97-AF65-F5344CB8AC3E}">
        <p14:creationId xmlns:p14="http://schemas.microsoft.com/office/powerpoint/2010/main" val="227027498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a:extLst>
              <a:ext uri="{FF2B5EF4-FFF2-40B4-BE49-F238E27FC236}">
                <a16:creationId xmlns:a16="http://schemas.microsoft.com/office/drawing/2014/main" id="{7BACDB24-FB47-1073-571E-99CD9F7C0052}"/>
              </a:ext>
            </a:extLst>
          </p:cNvPr>
          <p:cNvSpPr>
            <a:spLocks noGrp="1"/>
          </p:cNvSpPr>
          <p:nvPr>
            <p:ph type="title" idx="4294967295"/>
          </p:nvPr>
        </p:nvSpPr>
        <p:spPr>
          <a:xfrm>
            <a:off x="585216" y="1096010"/>
            <a:ext cx="19384963" cy="2651125"/>
          </a:xfrm>
        </p:spPr>
        <p:txBody>
          <a:bodyPr>
            <a:normAutofit/>
          </a:bodyPr>
          <a:lstStyle/>
          <a:p>
            <a:r>
              <a:rPr lang="pl-PL" sz="6600" dirty="0" err="1"/>
              <a:t>Grammarly</a:t>
            </a:r>
            <a:r>
              <a:rPr lang="pl-PL" sz="6600" dirty="0"/>
              <a:t> – </a:t>
            </a:r>
            <a:r>
              <a:rPr lang="pl-PL" sz="6600" dirty="0" err="1"/>
              <a:t>account</a:t>
            </a:r>
            <a:endParaRPr lang="pl-PL" sz="4800" dirty="0"/>
          </a:p>
        </p:txBody>
      </p:sp>
      <p:pic>
        <p:nvPicPr>
          <p:cNvPr id="7" name="Obraz 6">
            <a:extLst>
              <a:ext uri="{FF2B5EF4-FFF2-40B4-BE49-F238E27FC236}">
                <a16:creationId xmlns:a16="http://schemas.microsoft.com/office/drawing/2014/main" id="{B63A8C26-72D9-EF95-D968-CC8E728AEEC3}"/>
              </a:ext>
            </a:extLst>
          </p:cNvPr>
          <p:cNvPicPr>
            <a:picLocks noChangeAspect="1"/>
          </p:cNvPicPr>
          <p:nvPr/>
        </p:nvPicPr>
        <p:blipFill>
          <a:blip r:embed="rId2"/>
          <a:stretch>
            <a:fillRect/>
          </a:stretch>
        </p:blipFill>
        <p:spPr>
          <a:xfrm>
            <a:off x="719137" y="3381379"/>
            <a:ext cx="22289719" cy="9983456"/>
          </a:xfrm>
          <a:prstGeom prst="rect">
            <a:avLst/>
          </a:prstGeom>
        </p:spPr>
      </p:pic>
      <p:sp>
        <p:nvSpPr>
          <p:cNvPr id="4" name="Prostokąt: zaokrąglone rogi 3">
            <a:extLst>
              <a:ext uri="{FF2B5EF4-FFF2-40B4-BE49-F238E27FC236}">
                <a16:creationId xmlns:a16="http://schemas.microsoft.com/office/drawing/2014/main" id="{6C50D4E3-AFBD-F092-DF60-F81EC45F0F41}"/>
              </a:ext>
            </a:extLst>
          </p:cNvPr>
          <p:cNvSpPr/>
          <p:nvPr/>
        </p:nvSpPr>
        <p:spPr>
          <a:xfrm>
            <a:off x="21061681" y="3381379"/>
            <a:ext cx="1947175" cy="1136833"/>
          </a:xfrm>
          <a:prstGeom prst="round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64769774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162EC7D-76C8-6A55-88C9-1213B387ED45}"/>
              </a:ext>
            </a:extLst>
          </p:cNvPr>
          <p:cNvSpPr>
            <a:spLocks noGrp="1"/>
          </p:cNvSpPr>
          <p:nvPr>
            <p:ph type="title" idx="4294967295"/>
          </p:nvPr>
        </p:nvSpPr>
        <p:spPr>
          <a:xfrm>
            <a:off x="566928" y="1297178"/>
            <a:ext cx="19384963" cy="2651125"/>
          </a:xfrm>
        </p:spPr>
        <p:txBody>
          <a:bodyPr>
            <a:normAutofit/>
          </a:bodyPr>
          <a:lstStyle/>
          <a:p>
            <a:r>
              <a:rPr lang="pl-PL" sz="6600" dirty="0"/>
              <a:t>My </a:t>
            </a:r>
            <a:r>
              <a:rPr lang="pl-PL" sz="6600" dirty="0" err="1"/>
              <a:t>Grammarly</a:t>
            </a:r>
            <a:endParaRPr lang="pl-PL" sz="6600" dirty="0"/>
          </a:p>
        </p:txBody>
      </p:sp>
      <p:pic>
        <p:nvPicPr>
          <p:cNvPr id="5" name="Symbol zastępczy zawartości 4">
            <a:extLst>
              <a:ext uri="{FF2B5EF4-FFF2-40B4-BE49-F238E27FC236}">
                <a16:creationId xmlns:a16="http://schemas.microsoft.com/office/drawing/2014/main" id="{510F41D7-7B54-4F50-89DD-5667DD850DDB}"/>
              </a:ext>
            </a:extLst>
          </p:cNvPr>
          <p:cNvPicPr>
            <a:picLocks noGrp="1" noChangeAspect="1"/>
          </p:cNvPicPr>
          <p:nvPr>
            <p:ph idx="4294967295"/>
          </p:nvPr>
        </p:nvPicPr>
        <p:blipFill>
          <a:blip r:embed="rId2"/>
          <a:stretch>
            <a:fillRect/>
          </a:stretch>
        </p:blipFill>
        <p:spPr>
          <a:xfrm>
            <a:off x="0" y="3565525"/>
            <a:ext cx="17916525" cy="9788525"/>
          </a:xfrm>
        </p:spPr>
      </p:pic>
    </p:spTree>
    <p:extLst>
      <p:ext uri="{BB962C8B-B14F-4D97-AF65-F5344CB8AC3E}">
        <p14:creationId xmlns:p14="http://schemas.microsoft.com/office/powerpoint/2010/main" val="696513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D3F0BB6-1955-4CE8-82AE-3FE2DF97550C}"/>
              </a:ext>
            </a:extLst>
          </p:cNvPr>
          <p:cNvSpPr>
            <a:spLocks noGrp="1"/>
          </p:cNvSpPr>
          <p:nvPr>
            <p:ph type="title" idx="4294967295"/>
          </p:nvPr>
        </p:nvSpPr>
        <p:spPr>
          <a:xfrm>
            <a:off x="137742" y="1557846"/>
            <a:ext cx="19384963" cy="2651125"/>
          </a:xfrm>
        </p:spPr>
        <p:txBody>
          <a:bodyPr/>
          <a:lstStyle/>
          <a:p>
            <a:r>
              <a:rPr lang="pl-PL" dirty="0"/>
              <a:t>Step 2: </a:t>
            </a:r>
            <a:r>
              <a:rPr lang="en-US" dirty="0"/>
              <a:t>Installing plug-in</a:t>
            </a:r>
          </a:p>
        </p:txBody>
      </p:sp>
      <p:sp>
        <p:nvSpPr>
          <p:cNvPr id="3" name="Symbol zastępczy zawartości 2">
            <a:extLst>
              <a:ext uri="{FF2B5EF4-FFF2-40B4-BE49-F238E27FC236}">
                <a16:creationId xmlns:a16="http://schemas.microsoft.com/office/drawing/2014/main" id="{4CF9CF59-2E3A-4AC5-9C53-068C3A443D94}"/>
              </a:ext>
            </a:extLst>
          </p:cNvPr>
          <p:cNvSpPr>
            <a:spLocks noGrp="1"/>
          </p:cNvSpPr>
          <p:nvPr>
            <p:ph idx="4294967295"/>
          </p:nvPr>
        </p:nvSpPr>
        <p:spPr>
          <a:xfrm>
            <a:off x="883142" y="4965957"/>
            <a:ext cx="7543800" cy="7123112"/>
          </a:xfrm>
        </p:spPr>
        <p:txBody>
          <a:bodyPr>
            <a:normAutofit fontScale="77500" lnSpcReduction="20000"/>
          </a:bodyPr>
          <a:lstStyle/>
          <a:p>
            <a:pPr algn="just"/>
            <a:r>
              <a:rPr lang="en-US" dirty="0"/>
              <a:t>Open the Tools </a:t>
            </a:r>
            <a:r>
              <a:rPr lang="pl-PL" dirty="0"/>
              <a:t>m</a:t>
            </a:r>
            <a:r>
              <a:rPr lang="en-US" dirty="0" err="1"/>
              <a:t>enu</a:t>
            </a:r>
            <a:r>
              <a:rPr lang="en-US" dirty="0"/>
              <a:t> and select the appropriate option. </a:t>
            </a:r>
            <a:endParaRPr lang="pl-PL" dirty="0"/>
          </a:p>
          <a:p>
            <a:pPr algn="just"/>
            <a:r>
              <a:rPr lang="en-US" dirty="0"/>
              <a:t>Mendeley will detect which word processor(s) you have installed, so the options available to you may vary.</a:t>
            </a:r>
            <a:endParaRPr lang="pl-PL" dirty="0"/>
          </a:p>
          <a:p>
            <a:pPr algn="just"/>
            <a:r>
              <a:rPr lang="en-US" dirty="0"/>
              <a:t>In Microsoft Word for Windows, the tool can be accessed via the </a:t>
            </a:r>
            <a:r>
              <a:rPr lang="en-US" b="1" dirty="0"/>
              <a:t>References</a:t>
            </a:r>
            <a:r>
              <a:rPr lang="en-US" dirty="0"/>
              <a:t> tab on the Ribbon. You should see a new set of tools for the Mendeley Cite-o-Matic</a:t>
            </a:r>
            <a:endParaRPr lang="pl-PL" dirty="0"/>
          </a:p>
        </p:txBody>
      </p:sp>
      <p:pic>
        <p:nvPicPr>
          <p:cNvPr id="5" name="Obraz 4">
            <a:extLst>
              <a:ext uri="{FF2B5EF4-FFF2-40B4-BE49-F238E27FC236}">
                <a16:creationId xmlns:a16="http://schemas.microsoft.com/office/drawing/2014/main" id="{45AA5447-9259-4A12-9A68-58A016EC9B1F}"/>
              </a:ext>
            </a:extLst>
          </p:cNvPr>
          <p:cNvPicPr>
            <a:picLocks noChangeAspect="1"/>
          </p:cNvPicPr>
          <p:nvPr/>
        </p:nvPicPr>
        <p:blipFill>
          <a:blip r:embed="rId2"/>
          <a:stretch>
            <a:fillRect/>
          </a:stretch>
        </p:blipFill>
        <p:spPr>
          <a:xfrm>
            <a:off x="11354275" y="3792717"/>
            <a:ext cx="12267353" cy="7970953"/>
          </a:xfrm>
          <a:prstGeom prst="rect">
            <a:avLst/>
          </a:prstGeom>
          <a:effectLst>
            <a:outerShdw blurRad="63500" sx="102000" sy="102000" algn="ctr" rotWithShape="0">
              <a:prstClr val="black">
                <a:alpha val="40000"/>
              </a:prstClr>
            </a:outerShdw>
          </a:effectLst>
        </p:spPr>
      </p:pic>
      <p:pic>
        <p:nvPicPr>
          <p:cNvPr id="7" name="Obraz 6">
            <a:extLst>
              <a:ext uri="{FF2B5EF4-FFF2-40B4-BE49-F238E27FC236}">
                <a16:creationId xmlns:a16="http://schemas.microsoft.com/office/drawing/2014/main" id="{F4EA1498-88E7-47DD-BA63-07C335AEF94B}"/>
              </a:ext>
            </a:extLst>
          </p:cNvPr>
          <p:cNvPicPr>
            <a:picLocks noChangeAspect="1"/>
          </p:cNvPicPr>
          <p:nvPr/>
        </p:nvPicPr>
        <p:blipFill>
          <a:blip r:embed="rId3"/>
          <a:stretch>
            <a:fillRect/>
          </a:stretch>
        </p:blipFill>
        <p:spPr>
          <a:xfrm>
            <a:off x="15754942" y="8527513"/>
            <a:ext cx="8311616" cy="480112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581623095"/>
      </p:ext>
    </p:extLst>
  </p:cSld>
  <p:clrMapOvr>
    <a:masterClrMapping/>
  </p:clrMapOvr>
</p:sld>
</file>

<file path=ppt/theme/theme1.xml><?xml version="1.0" encoding="utf-8"?>
<a:theme xmlns:a="http://schemas.openxmlformats.org/drawingml/2006/main" name="prezentacja_bgpw_2">
  <a:themeElements>
    <a:clrScheme name="Niestandardowy 1">
      <a:dk1>
        <a:sysClr val="windowText" lastClr="000000"/>
      </a:dk1>
      <a:lt1>
        <a:sysClr val="window" lastClr="FFFFFF"/>
      </a:lt1>
      <a:dk2>
        <a:srgbClr val="44546A"/>
      </a:dk2>
      <a:lt2>
        <a:srgbClr val="C8C1B6"/>
      </a:lt2>
      <a:accent1>
        <a:srgbClr val="006872"/>
      </a:accent1>
      <a:accent2>
        <a:srgbClr val="004A6C"/>
      </a:accent2>
      <a:accent3>
        <a:srgbClr val="E63312"/>
      </a:accent3>
      <a:accent4>
        <a:srgbClr val="E7A217"/>
      </a:accent4>
      <a:accent5>
        <a:srgbClr val="3466AF"/>
      </a:accent5>
      <a:accent6>
        <a:srgbClr val="C0D1C8"/>
      </a:accent6>
      <a:hlink>
        <a:srgbClr val="9A0F06"/>
      </a:hlink>
      <a:folHlink>
        <a:srgbClr val="5E315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_bgpw_2" id="{DDA817FF-D294-46D2-B8D8-05AD16A9F76D}" vid="{C083DE8C-F507-4BC6-BBFF-3F6D1AD3E4E0}"/>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D14E41DDFCFD04DBD0780C4168EE112" ma:contentTypeVersion="8" ma:contentTypeDescription="Utwórz nowy dokument." ma:contentTypeScope="" ma:versionID="acc8aaccec03e05bea454889b2d7205b">
  <xsd:schema xmlns:xsd="http://www.w3.org/2001/XMLSchema" xmlns:xs="http://www.w3.org/2001/XMLSchema" xmlns:p="http://schemas.microsoft.com/office/2006/metadata/properties" xmlns:ns2="1af9b198-9e93-4559-a415-d78478f977ed" xmlns:ns3="46f0e0e5-b1b5-43d5-b79e-c45fdcb0a2b8" targetNamespace="http://schemas.microsoft.com/office/2006/metadata/properties" ma:root="true" ma:fieldsID="0c0c9633e17a4f431c18a1675318c3ab" ns2:_="" ns3:_="">
    <xsd:import namespace="1af9b198-9e93-4559-a415-d78478f977ed"/>
    <xsd:import namespace="46f0e0e5-b1b5-43d5-b79e-c45fdcb0a2b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f9b198-9e93-4559-a415-d78478f977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6f0e0e5-b1b5-43d5-b79e-c45fdcb0a2b8" elementFormDefault="qualified">
    <xsd:import namespace="http://schemas.microsoft.com/office/2006/documentManagement/types"/>
    <xsd:import namespace="http://schemas.microsoft.com/office/infopath/2007/PartnerControls"/>
    <xsd:element name="SharedWithUsers" ma:index="13"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C533B84-2551-4121-A3F7-01BEF8103F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f9b198-9e93-4559-a415-d78478f977ed"/>
    <ds:schemaRef ds:uri="46f0e0e5-b1b5-43d5-b79e-c45fdcb0a2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BB0AEE-7400-43DC-9386-7D2EC497C5CB}">
  <ds:schemaRefs>
    <ds:schemaRef ds:uri="http://purl.org/dc/elements/1.1/"/>
    <ds:schemaRef ds:uri="http://schemas.microsoft.com/office/2006/metadata/properties"/>
    <ds:schemaRef ds:uri="46f0e0e5-b1b5-43d5-b79e-c45fdcb0a2b8"/>
    <ds:schemaRef ds:uri="http://schemas.microsoft.com/office/2006/documentManagement/types"/>
    <ds:schemaRef ds:uri="http://purl.org/dc/terms/"/>
    <ds:schemaRef ds:uri="http://schemas.microsoft.com/office/infopath/2007/PartnerControls"/>
    <ds:schemaRef ds:uri="http://purl.org/dc/dcmitype/"/>
    <ds:schemaRef ds:uri="http://schemas.openxmlformats.org/package/2006/metadata/core-properties"/>
    <ds:schemaRef ds:uri="1af9b198-9e93-4559-a415-d78478f977ed"/>
    <ds:schemaRef ds:uri="http://www.w3.org/XML/1998/namespace"/>
  </ds:schemaRefs>
</ds:datastoreItem>
</file>

<file path=customXml/itemProps3.xml><?xml version="1.0" encoding="utf-8"?>
<ds:datastoreItem xmlns:ds="http://schemas.openxmlformats.org/officeDocument/2006/customXml" ds:itemID="{01BF8FC2-B360-44FA-818E-139892E644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prezentacja_bgpw_2</Template>
  <TotalTime>3967</TotalTime>
  <Words>2731</Words>
  <Application>Microsoft Office PowerPoint</Application>
  <PresentationFormat>Niestandardowy</PresentationFormat>
  <Paragraphs>237</Paragraphs>
  <Slides>82</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82</vt:i4>
      </vt:variant>
    </vt:vector>
  </HeadingPairs>
  <TitlesOfParts>
    <vt:vector size="88" baseType="lpstr">
      <vt:lpstr>Arial</vt:lpstr>
      <vt:lpstr>Calibri</vt:lpstr>
      <vt:lpstr>Source Sans Pro Light</vt:lpstr>
      <vt:lpstr>Wingdings</vt:lpstr>
      <vt:lpstr>Wingdings 2</vt:lpstr>
      <vt:lpstr>prezentacja_bgpw_2</vt:lpstr>
      <vt:lpstr>Searching and Sharing of Knowledge Reference managers, learning tools</vt:lpstr>
      <vt:lpstr>Prezentacja programu PowerPoint</vt:lpstr>
      <vt:lpstr>Reference managers</vt:lpstr>
      <vt:lpstr>Reference managers</vt:lpstr>
      <vt:lpstr>Prezentacja programu PowerPoint</vt:lpstr>
      <vt:lpstr>Mendeley</vt:lpstr>
      <vt:lpstr>Mendeley</vt:lpstr>
      <vt:lpstr>Step 1:  Downloading</vt:lpstr>
      <vt:lpstr>Step 2: Installing plug-in</vt:lpstr>
      <vt:lpstr>Step 3: Installing Mendeley plug-in at the web browser </vt:lpstr>
      <vt:lpstr>Step 3: Installing Mendeley plug in in web browser </vt:lpstr>
      <vt:lpstr>Step 4: Gathering literature </vt:lpstr>
      <vt:lpstr>Step 4: Gathering literature </vt:lpstr>
      <vt:lpstr>Prezentacja programu PowerPoint</vt:lpstr>
      <vt:lpstr>Step 4: Gathering literature </vt:lpstr>
      <vt:lpstr>Step 4: Gathering literature </vt:lpstr>
      <vt:lpstr>Step 4: Gathering literature </vt:lpstr>
      <vt:lpstr>Step 4: Gathering literature </vt:lpstr>
      <vt:lpstr>Step 4: Gathering literature </vt:lpstr>
      <vt:lpstr>Step 5: Inserting a citation</vt:lpstr>
      <vt:lpstr>Step 5: Inserting a citation</vt:lpstr>
      <vt:lpstr>Step 5: Inserting a citation</vt:lpstr>
      <vt:lpstr>Step 5: Inserting a citation</vt:lpstr>
      <vt:lpstr>Step 6: Creating a bibliography</vt:lpstr>
      <vt:lpstr>Prezentacja programu PowerPoint</vt:lpstr>
      <vt:lpstr>Zotero - reference manager</vt:lpstr>
      <vt:lpstr>Zotero - reference manager</vt:lpstr>
      <vt:lpstr>What does Zotero do?</vt:lpstr>
      <vt:lpstr>What does Zotero do?</vt:lpstr>
      <vt:lpstr>What does Zotero do?</vt:lpstr>
      <vt:lpstr>What does Zotero do?</vt:lpstr>
      <vt:lpstr>What does Zotero do?</vt:lpstr>
      <vt:lpstr>What does Zotero do?</vt:lpstr>
      <vt:lpstr>What kind of items are there?</vt:lpstr>
      <vt:lpstr>What can I do with the items?</vt:lpstr>
      <vt:lpstr>How to start?</vt:lpstr>
      <vt:lpstr>How to start?</vt:lpstr>
      <vt:lpstr>How to start?</vt:lpstr>
      <vt:lpstr>Organize Collections</vt:lpstr>
      <vt:lpstr>Organize Tags</vt:lpstr>
      <vt:lpstr>Organize Searches</vt:lpstr>
      <vt:lpstr>Collect Attachments</vt:lpstr>
      <vt:lpstr>Collect Notes</vt:lpstr>
      <vt:lpstr>Adding citations</vt:lpstr>
      <vt:lpstr>Adding citations</vt:lpstr>
      <vt:lpstr>Creating an attachment bibliography</vt:lpstr>
      <vt:lpstr>Prezentacja programu PowerPoint</vt:lpstr>
      <vt:lpstr>Grammarly</vt:lpstr>
      <vt:lpstr>Grammarly</vt:lpstr>
      <vt:lpstr>Why Grammarly?</vt:lpstr>
      <vt:lpstr>Grammarly Free vs. Grammarly Premium</vt:lpstr>
      <vt:lpstr>Grammarly Free vs. Grammarly Premium</vt:lpstr>
      <vt:lpstr>Grammarly Premium</vt:lpstr>
      <vt:lpstr>Grammarly - functions</vt:lpstr>
      <vt:lpstr>Grammarly - functions</vt:lpstr>
      <vt:lpstr>Grammarly - functions</vt:lpstr>
      <vt:lpstr>Grammarly - functions</vt:lpstr>
      <vt:lpstr>Grammarly</vt:lpstr>
      <vt:lpstr>Grammarly</vt:lpstr>
      <vt:lpstr>Grammarly</vt:lpstr>
      <vt:lpstr>Grammarly</vt:lpstr>
      <vt:lpstr>Grammarly</vt:lpstr>
      <vt:lpstr>Grammarly</vt:lpstr>
      <vt:lpstr>Grammarly</vt:lpstr>
      <vt:lpstr>Grammarly</vt:lpstr>
      <vt:lpstr>Grammarly</vt:lpstr>
      <vt:lpstr>Grammarly</vt:lpstr>
      <vt:lpstr>Grammarly</vt:lpstr>
      <vt:lpstr>Grammarly</vt:lpstr>
      <vt:lpstr>Grammarly</vt:lpstr>
      <vt:lpstr>Grammarly</vt:lpstr>
      <vt:lpstr>Prezentacja programu PowerPoint</vt:lpstr>
      <vt:lpstr>Grammarly</vt:lpstr>
      <vt:lpstr>Grammarly</vt:lpstr>
      <vt:lpstr>Grammarly</vt:lpstr>
      <vt:lpstr>Prezentacja programu PowerPoint</vt:lpstr>
      <vt:lpstr>Grammarly Premium WUT</vt:lpstr>
      <vt:lpstr>Grammarly Premium WUT</vt:lpstr>
      <vt:lpstr>Grammarly – account</vt:lpstr>
      <vt:lpstr>Grammarly – account</vt:lpstr>
      <vt:lpstr>Grammarly – account</vt:lpstr>
      <vt:lpstr>My Grammarly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Monika Gajewska</dc:creator>
  <cp:lastModifiedBy>Monika</cp:lastModifiedBy>
  <cp:revision>248</cp:revision>
  <dcterms:created xsi:type="dcterms:W3CDTF">2019-10-01T10:22:39Z</dcterms:created>
  <dcterms:modified xsi:type="dcterms:W3CDTF">2024-10-04T09:44:01Z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0x0101003D14E41DDFCFD04DBD0780C4168EE112</vt:lpwstr>
  </property>
</Properties>
</file>